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59" r:id="rId2"/>
    <p:sldId id="263" r:id="rId3"/>
    <p:sldId id="261" r:id="rId4"/>
    <p:sldId id="260" r:id="rId5"/>
    <p:sldId id="262" r:id="rId6"/>
    <p:sldId id="264" r:id="rId7"/>
    <p:sldId id="265" r:id="rId8"/>
    <p:sldId id="266" r:id="rId9"/>
    <p:sldId id="267" r:id="rId10"/>
    <p:sldId id="269" r:id="rId11"/>
    <p:sldId id="268" r:id="rId12"/>
    <p:sldId id="271" r:id="rId13"/>
    <p:sldId id="289" r:id="rId14"/>
    <p:sldId id="292" r:id="rId15"/>
    <p:sldId id="272" r:id="rId16"/>
    <p:sldId id="270" r:id="rId17"/>
    <p:sldId id="291" r:id="rId18"/>
    <p:sldId id="290" r:id="rId19"/>
  </p:sldIdLst>
  <p:sldSz cx="12192000" cy="6858000"/>
  <p:notesSz cx="6858000" cy="9144000"/>
  <p:embeddedFontLst>
    <p:embeddedFont>
      <p:font typeface="Elephant" pitchFamily="18" charset="0"/>
      <p:regular r:id="rId21"/>
      <p: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libri Light" pitchFamily="34" charset="0"/>
      <p:regular r:id="rId27"/>
      <p:italic r:id="rId28"/>
    </p:embeddedFont>
    <p:embeddedFont>
      <p:font typeface="Berlin Sans FB Demi" pitchFamily="34" charset="0"/>
      <p:bold r:id="rId2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050"/>
    <a:srgbClr val="66FF33"/>
    <a:srgbClr val="00CC00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F9808B-6979-4AE9-9EDF-466889CB490D}" type="doc">
      <dgm:prSet loTypeId="urn:microsoft.com/office/officeart/2005/8/layout/pyramid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6FDF7323-5200-4A2A-B53D-C6BF0A5B817F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 sz="2800" dirty="0">
            <a:solidFill>
              <a:schemeClr val="tx1"/>
            </a:solidFill>
          </a:endParaRPr>
        </a:p>
      </dgm:t>
    </dgm:pt>
    <dgm:pt modelId="{9F2A393C-F8EF-4BB6-A2B8-D8DB92F5F8C4}" type="parTrans" cxnId="{B0D518FF-3B41-41F8-B685-05697AC14CA7}">
      <dgm:prSet/>
      <dgm:spPr/>
      <dgm:t>
        <a:bodyPr/>
        <a:lstStyle/>
        <a:p>
          <a:endParaRPr lang="hr-HR"/>
        </a:p>
      </dgm:t>
    </dgm:pt>
    <dgm:pt modelId="{FD745CA6-504E-4513-81F8-FBF304D7EA7E}" type="sibTrans" cxnId="{B0D518FF-3B41-41F8-B685-05697AC14CA7}">
      <dgm:prSet/>
      <dgm:spPr/>
      <dgm:t>
        <a:bodyPr/>
        <a:lstStyle/>
        <a:p>
          <a:endParaRPr lang="hr-HR"/>
        </a:p>
      </dgm:t>
    </dgm:pt>
    <dgm:pt modelId="{BA031DA6-D9E7-40AC-9DCE-79C0FB1B628F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 sz="2800" dirty="0">
            <a:solidFill>
              <a:schemeClr val="tx1"/>
            </a:solidFill>
          </a:endParaRPr>
        </a:p>
      </dgm:t>
    </dgm:pt>
    <dgm:pt modelId="{40C17AA2-02B5-4931-A03E-6491B7CB7DEB}" type="parTrans" cxnId="{C6A6969A-7BA5-4B1B-8031-8A417196FEA1}">
      <dgm:prSet/>
      <dgm:spPr/>
      <dgm:t>
        <a:bodyPr/>
        <a:lstStyle/>
        <a:p>
          <a:endParaRPr lang="hr-HR"/>
        </a:p>
      </dgm:t>
    </dgm:pt>
    <dgm:pt modelId="{ADB0839E-02D6-46F4-B7EE-64E07E5A6C40}" type="sibTrans" cxnId="{C6A6969A-7BA5-4B1B-8031-8A417196FEA1}">
      <dgm:prSet/>
      <dgm:spPr/>
      <dgm:t>
        <a:bodyPr/>
        <a:lstStyle/>
        <a:p>
          <a:endParaRPr lang="hr-HR"/>
        </a:p>
      </dgm:t>
    </dgm:pt>
    <dgm:pt modelId="{40FF75DD-06EB-468F-996B-2A7DCF29D70B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Trodioba vlasti</a:t>
          </a:r>
        </a:p>
      </dgm:t>
    </dgm:pt>
    <dgm:pt modelId="{8173682B-E02C-4B77-AF52-AB021C218981}" type="parTrans" cxnId="{44133999-D73D-4751-ACD6-269719860EB3}">
      <dgm:prSet/>
      <dgm:spPr/>
      <dgm:t>
        <a:bodyPr/>
        <a:lstStyle/>
        <a:p>
          <a:endParaRPr lang="hr-HR"/>
        </a:p>
      </dgm:t>
    </dgm:pt>
    <dgm:pt modelId="{692D66D1-088F-453D-8E55-E0C59F0A5142}" type="sibTrans" cxnId="{44133999-D73D-4751-ACD6-269719860EB3}">
      <dgm:prSet/>
      <dgm:spPr/>
      <dgm:t>
        <a:bodyPr/>
        <a:lstStyle/>
        <a:p>
          <a:endParaRPr lang="hr-HR"/>
        </a:p>
      </dgm:t>
    </dgm:pt>
    <dgm:pt modelId="{F3FB8E51-5CE9-4099-8EE4-10BD42851E6D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 sz="2000" dirty="0">
            <a:solidFill>
              <a:schemeClr val="tx1"/>
            </a:solidFill>
          </a:endParaRPr>
        </a:p>
      </dgm:t>
    </dgm:pt>
    <dgm:pt modelId="{D8640340-5601-4E5E-8A09-F3FDA9C8FC1A}" type="parTrans" cxnId="{654B03FE-D029-4A7A-942B-986086DF79D4}">
      <dgm:prSet/>
      <dgm:spPr/>
      <dgm:t>
        <a:bodyPr/>
        <a:lstStyle/>
        <a:p>
          <a:endParaRPr lang="hr-HR"/>
        </a:p>
      </dgm:t>
    </dgm:pt>
    <dgm:pt modelId="{795276D6-0216-4521-A42D-C585E50DBA16}" type="sibTrans" cxnId="{654B03FE-D029-4A7A-942B-986086DF79D4}">
      <dgm:prSet/>
      <dgm:spPr/>
      <dgm:t>
        <a:bodyPr/>
        <a:lstStyle/>
        <a:p>
          <a:endParaRPr lang="hr-HR"/>
        </a:p>
      </dgm:t>
    </dgm:pt>
    <dgm:pt modelId="{8D86525C-1DB6-4230-AED4-FE461FCF417A}" type="pres">
      <dgm:prSet presAssocID="{2CF9808B-6979-4AE9-9EDF-466889CB490D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B9F2D8F-1B6A-4183-B7F0-7F988B10E176}" type="pres">
      <dgm:prSet presAssocID="{2CF9808B-6979-4AE9-9EDF-466889CB490D}" presName="triangle1" presStyleLbl="node1" presStyleIdx="0" presStyleCnt="4" custScaleX="93290" custScaleY="94112" custLinFactNeighborX="344" custLinFactNeighborY="-515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2E30D0-8D61-4789-AB7A-9285106D1B5C}" type="pres">
      <dgm:prSet presAssocID="{2CF9808B-6979-4AE9-9EDF-466889CB490D}" presName="triangle2" presStyleLbl="node1" presStyleIdx="1" presStyleCnt="4" custScaleX="107676" custScaleY="107658" custLinFactNeighborX="-15614" custLinFactNeighborY="-44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B6B61FA-0EA9-44CB-B60E-5D0528EF0C9B}" type="pres">
      <dgm:prSet presAssocID="{2CF9808B-6979-4AE9-9EDF-466889CB490D}" presName="triangle3" presStyleLbl="node1" presStyleIdx="2" presStyleCnt="4" custLinFactNeighborX="1375" custLinFactNeighborY="354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3BA4D96-F523-4B11-B949-1B52BA4E8D20}" type="pres">
      <dgm:prSet presAssocID="{2CF9808B-6979-4AE9-9EDF-466889CB490D}" presName="triangle4" presStyleLbl="node1" presStyleIdx="3" presStyleCnt="4" custScaleX="113364" custScaleY="104460" custLinFactNeighborX="15183" custLinFactNeighborY="115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0D518FF-3B41-41F8-B685-05697AC14CA7}" srcId="{2CF9808B-6979-4AE9-9EDF-466889CB490D}" destId="{6FDF7323-5200-4A2A-B53D-C6BF0A5B817F}" srcOrd="0" destOrd="0" parTransId="{9F2A393C-F8EF-4BB6-A2B8-D8DB92F5F8C4}" sibTransId="{FD745CA6-504E-4513-81F8-FBF304D7EA7E}"/>
    <dgm:cxn modelId="{8EA41B41-FA24-4C91-B8BB-2C1078614DB6}" type="presOf" srcId="{6FDF7323-5200-4A2A-B53D-C6BF0A5B817F}" destId="{5B9F2D8F-1B6A-4183-B7F0-7F988B10E176}" srcOrd="0" destOrd="0" presId="urn:microsoft.com/office/officeart/2005/8/layout/pyramid4"/>
    <dgm:cxn modelId="{44133999-D73D-4751-ACD6-269719860EB3}" srcId="{2CF9808B-6979-4AE9-9EDF-466889CB490D}" destId="{40FF75DD-06EB-468F-996B-2A7DCF29D70B}" srcOrd="2" destOrd="0" parTransId="{8173682B-E02C-4B77-AF52-AB021C218981}" sibTransId="{692D66D1-088F-453D-8E55-E0C59F0A5142}"/>
    <dgm:cxn modelId="{654B03FE-D029-4A7A-942B-986086DF79D4}" srcId="{2CF9808B-6979-4AE9-9EDF-466889CB490D}" destId="{F3FB8E51-5CE9-4099-8EE4-10BD42851E6D}" srcOrd="3" destOrd="0" parTransId="{D8640340-5601-4E5E-8A09-F3FDA9C8FC1A}" sibTransId="{795276D6-0216-4521-A42D-C585E50DBA16}"/>
    <dgm:cxn modelId="{C6A6969A-7BA5-4B1B-8031-8A417196FEA1}" srcId="{2CF9808B-6979-4AE9-9EDF-466889CB490D}" destId="{BA031DA6-D9E7-40AC-9DCE-79C0FB1B628F}" srcOrd="1" destOrd="0" parTransId="{40C17AA2-02B5-4931-A03E-6491B7CB7DEB}" sibTransId="{ADB0839E-02D6-46F4-B7EE-64E07E5A6C40}"/>
    <dgm:cxn modelId="{65F37E3D-1918-4E05-A695-2EC6BA09A5DA}" type="presOf" srcId="{BA031DA6-D9E7-40AC-9DCE-79C0FB1B628F}" destId="{562E30D0-8D61-4789-AB7A-9285106D1B5C}" srcOrd="0" destOrd="0" presId="urn:microsoft.com/office/officeart/2005/8/layout/pyramid4"/>
    <dgm:cxn modelId="{B1FF810A-DCBA-4F5E-96EF-651019F677D0}" type="presOf" srcId="{2CF9808B-6979-4AE9-9EDF-466889CB490D}" destId="{8D86525C-1DB6-4230-AED4-FE461FCF417A}" srcOrd="0" destOrd="0" presId="urn:microsoft.com/office/officeart/2005/8/layout/pyramid4"/>
    <dgm:cxn modelId="{FFC24764-18DE-422F-897C-8B8A134CDEF3}" type="presOf" srcId="{F3FB8E51-5CE9-4099-8EE4-10BD42851E6D}" destId="{F3BA4D96-F523-4B11-B949-1B52BA4E8D20}" srcOrd="0" destOrd="0" presId="urn:microsoft.com/office/officeart/2005/8/layout/pyramid4"/>
    <dgm:cxn modelId="{C2B44E81-961F-4F38-A845-68A968F459C4}" type="presOf" srcId="{40FF75DD-06EB-468F-996B-2A7DCF29D70B}" destId="{8B6B61FA-0EA9-44CB-B60E-5D0528EF0C9B}" srcOrd="0" destOrd="0" presId="urn:microsoft.com/office/officeart/2005/8/layout/pyramid4"/>
    <dgm:cxn modelId="{AD3F3814-A695-4861-9924-B65CD10CF758}" type="presParOf" srcId="{8D86525C-1DB6-4230-AED4-FE461FCF417A}" destId="{5B9F2D8F-1B6A-4183-B7F0-7F988B10E176}" srcOrd="0" destOrd="0" presId="urn:microsoft.com/office/officeart/2005/8/layout/pyramid4"/>
    <dgm:cxn modelId="{35EB206E-1B93-4817-8603-3ECC6D9641C7}" type="presParOf" srcId="{8D86525C-1DB6-4230-AED4-FE461FCF417A}" destId="{562E30D0-8D61-4789-AB7A-9285106D1B5C}" srcOrd="1" destOrd="0" presId="urn:microsoft.com/office/officeart/2005/8/layout/pyramid4"/>
    <dgm:cxn modelId="{C84FF8B6-E6FD-4090-BC52-F0F9791AFF99}" type="presParOf" srcId="{8D86525C-1DB6-4230-AED4-FE461FCF417A}" destId="{8B6B61FA-0EA9-44CB-B60E-5D0528EF0C9B}" srcOrd="2" destOrd="0" presId="urn:microsoft.com/office/officeart/2005/8/layout/pyramid4"/>
    <dgm:cxn modelId="{28ECEB3B-3B89-48CC-8204-D040483D1BDA}" type="presParOf" srcId="{8D86525C-1DB6-4230-AED4-FE461FCF417A}" destId="{F3BA4D96-F523-4B11-B949-1B52BA4E8D20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8E1D96-8BA5-4338-8040-83F0242E2C18}" type="doc">
      <dgm:prSet loTypeId="urn:microsoft.com/office/officeart/2005/8/layout/pyramid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CDAFB8DB-155E-4AF4-A514-92BD9E2A23A2}">
      <dgm:prSet phldrT="[Tekst]" custT="1"/>
      <dgm:spPr>
        <a:ln w="19050"/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izvršna</a:t>
          </a:r>
        </a:p>
      </dgm:t>
    </dgm:pt>
    <dgm:pt modelId="{F62F478B-17FC-43B1-B19A-A6F586C02E73}" type="parTrans" cxnId="{28670E71-A2DB-4A84-AA9D-BD26F7E9F978}">
      <dgm:prSet/>
      <dgm:spPr/>
      <dgm:t>
        <a:bodyPr/>
        <a:lstStyle/>
        <a:p>
          <a:endParaRPr lang="hr-HR"/>
        </a:p>
      </dgm:t>
    </dgm:pt>
    <dgm:pt modelId="{4C2F75D9-0151-4A11-9DC5-861E3B99B7DB}" type="sibTrans" cxnId="{28670E71-A2DB-4A84-AA9D-BD26F7E9F978}">
      <dgm:prSet/>
      <dgm:spPr/>
      <dgm:t>
        <a:bodyPr/>
        <a:lstStyle/>
        <a:p>
          <a:endParaRPr lang="hr-HR"/>
        </a:p>
      </dgm:t>
    </dgm:pt>
    <dgm:pt modelId="{03DFC084-1261-4D6B-9B7B-D471CCECDFDA}">
      <dgm:prSet phldrT="[Tekst]" custT="1"/>
      <dgm:spPr>
        <a:ln w="19050"/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sudska</a:t>
          </a:r>
        </a:p>
      </dgm:t>
    </dgm:pt>
    <dgm:pt modelId="{686FEDE4-833D-485E-859E-4E717FF16779}" type="parTrans" cxnId="{3255DA7C-635D-457B-9B17-493EDD9050B5}">
      <dgm:prSet/>
      <dgm:spPr/>
      <dgm:t>
        <a:bodyPr/>
        <a:lstStyle/>
        <a:p>
          <a:endParaRPr lang="hr-HR"/>
        </a:p>
      </dgm:t>
    </dgm:pt>
    <dgm:pt modelId="{8289264A-6A63-427F-8D9E-649B660B98F3}" type="sibTrans" cxnId="{3255DA7C-635D-457B-9B17-493EDD9050B5}">
      <dgm:prSet/>
      <dgm:spPr/>
      <dgm:t>
        <a:bodyPr/>
        <a:lstStyle/>
        <a:p>
          <a:endParaRPr lang="hr-HR"/>
        </a:p>
      </dgm:t>
    </dgm:pt>
    <dgm:pt modelId="{337AB69D-8237-44F3-B5BA-5A0141FFA096}">
      <dgm:prSet phldrT="[Tekst]"/>
      <dgm:spPr>
        <a:ln w="19050"/>
      </dgm:spPr>
      <dgm:t>
        <a:bodyPr/>
        <a:lstStyle/>
        <a:p>
          <a:r>
            <a:rPr lang="hr-HR" b="1" dirty="0">
              <a:solidFill>
                <a:schemeClr val="tx1"/>
              </a:solidFill>
            </a:rPr>
            <a:t>Trodioba vlasti</a:t>
          </a:r>
        </a:p>
      </dgm:t>
    </dgm:pt>
    <dgm:pt modelId="{BBEAF0C7-A5E7-4EDD-B7A6-65D42BFF2106}" type="parTrans" cxnId="{5168B69E-F275-46C8-B8C8-FFC4FB26F2A1}">
      <dgm:prSet/>
      <dgm:spPr/>
      <dgm:t>
        <a:bodyPr/>
        <a:lstStyle/>
        <a:p>
          <a:endParaRPr lang="hr-HR"/>
        </a:p>
      </dgm:t>
    </dgm:pt>
    <dgm:pt modelId="{03B11848-9BCA-4717-A9CB-47BEDF2C218B}" type="sibTrans" cxnId="{5168B69E-F275-46C8-B8C8-FFC4FB26F2A1}">
      <dgm:prSet/>
      <dgm:spPr/>
      <dgm:t>
        <a:bodyPr/>
        <a:lstStyle/>
        <a:p>
          <a:endParaRPr lang="hr-HR"/>
        </a:p>
      </dgm:t>
    </dgm:pt>
    <dgm:pt modelId="{DE21A3D5-9571-4998-9706-4A1E01A21ED4}">
      <dgm:prSet phldrT="[Tekst]" custT="1"/>
      <dgm:spPr>
        <a:ln w="19050"/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hr-HR" sz="1800" b="1" dirty="0">
              <a:solidFill>
                <a:schemeClr val="tx1"/>
              </a:solidFill>
            </a:rPr>
            <a:t>zakonodavna</a:t>
          </a:r>
        </a:p>
      </dgm:t>
    </dgm:pt>
    <dgm:pt modelId="{10DFDC24-3F2B-4FED-B5B1-D0748B3A70B1}" type="parTrans" cxnId="{A18CA508-4B2A-4152-82C7-8739EB86311E}">
      <dgm:prSet/>
      <dgm:spPr/>
      <dgm:t>
        <a:bodyPr/>
        <a:lstStyle/>
        <a:p>
          <a:endParaRPr lang="hr-HR"/>
        </a:p>
      </dgm:t>
    </dgm:pt>
    <dgm:pt modelId="{7A086B85-3257-4EE8-BBC6-FBB9C068B7B6}" type="sibTrans" cxnId="{A18CA508-4B2A-4152-82C7-8739EB86311E}">
      <dgm:prSet/>
      <dgm:spPr/>
      <dgm:t>
        <a:bodyPr/>
        <a:lstStyle/>
        <a:p>
          <a:endParaRPr lang="hr-HR"/>
        </a:p>
      </dgm:t>
    </dgm:pt>
    <dgm:pt modelId="{97132F5F-3015-429A-A2A1-761E9E9ABCAB}" type="pres">
      <dgm:prSet presAssocID="{F88E1D96-8BA5-4338-8040-83F0242E2C18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B1EFF15-F370-4C5D-A2D1-DA596CEDD24B}" type="pres">
      <dgm:prSet presAssocID="{F88E1D96-8BA5-4338-8040-83F0242E2C18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A05AFC1-6C91-4FE1-9883-A02ADF12A661}" type="pres">
      <dgm:prSet presAssocID="{F88E1D96-8BA5-4338-8040-83F0242E2C18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261608-BC04-4164-818F-9900C08EFF1A}" type="pres">
      <dgm:prSet presAssocID="{F88E1D96-8BA5-4338-8040-83F0242E2C18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E6AEE34-006E-4D10-A429-14FDD8E10A1B}" type="pres">
      <dgm:prSet presAssocID="{F88E1D96-8BA5-4338-8040-83F0242E2C18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8670E71-A2DB-4A84-AA9D-BD26F7E9F978}" srcId="{F88E1D96-8BA5-4338-8040-83F0242E2C18}" destId="{CDAFB8DB-155E-4AF4-A514-92BD9E2A23A2}" srcOrd="0" destOrd="0" parTransId="{F62F478B-17FC-43B1-B19A-A6F586C02E73}" sibTransId="{4C2F75D9-0151-4A11-9DC5-861E3B99B7DB}"/>
    <dgm:cxn modelId="{1831B001-DB39-45B6-9E0B-4BA31677E717}" type="presOf" srcId="{DE21A3D5-9571-4998-9706-4A1E01A21ED4}" destId="{7E6AEE34-006E-4D10-A429-14FDD8E10A1B}" srcOrd="0" destOrd="0" presId="urn:microsoft.com/office/officeart/2005/8/layout/pyramid4"/>
    <dgm:cxn modelId="{5168B69E-F275-46C8-B8C8-FFC4FB26F2A1}" srcId="{F88E1D96-8BA5-4338-8040-83F0242E2C18}" destId="{337AB69D-8237-44F3-B5BA-5A0141FFA096}" srcOrd="2" destOrd="0" parTransId="{BBEAF0C7-A5E7-4EDD-B7A6-65D42BFF2106}" sibTransId="{03B11848-9BCA-4717-A9CB-47BEDF2C218B}"/>
    <dgm:cxn modelId="{9BCA5382-5FFB-4009-A30B-304FAB6D14E2}" type="presOf" srcId="{CDAFB8DB-155E-4AF4-A514-92BD9E2A23A2}" destId="{3B1EFF15-F370-4C5D-A2D1-DA596CEDD24B}" srcOrd="0" destOrd="0" presId="urn:microsoft.com/office/officeart/2005/8/layout/pyramid4"/>
    <dgm:cxn modelId="{F219A199-7B7C-4B1C-B8EA-90FFEE469B67}" type="presOf" srcId="{03DFC084-1261-4D6B-9B7B-D471CCECDFDA}" destId="{8A05AFC1-6C91-4FE1-9883-A02ADF12A661}" srcOrd="0" destOrd="0" presId="urn:microsoft.com/office/officeart/2005/8/layout/pyramid4"/>
    <dgm:cxn modelId="{A18CA508-4B2A-4152-82C7-8739EB86311E}" srcId="{F88E1D96-8BA5-4338-8040-83F0242E2C18}" destId="{DE21A3D5-9571-4998-9706-4A1E01A21ED4}" srcOrd="3" destOrd="0" parTransId="{10DFDC24-3F2B-4FED-B5B1-D0748B3A70B1}" sibTransId="{7A086B85-3257-4EE8-BBC6-FBB9C068B7B6}"/>
    <dgm:cxn modelId="{5BB1868F-6065-46D4-808A-D009ECE2EF82}" type="presOf" srcId="{337AB69D-8237-44F3-B5BA-5A0141FFA096}" destId="{55261608-BC04-4164-818F-9900C08EFF1A}" srcOrd="0" destOrd="0" presId="urn:microsoft.com/office/officeart/2005/8/layout/pyramid4"/>
    <dgm:cxn modelId="{3255DA7C-635D-457B-9B17-493EDD9050B5}" srcId="{F88E1D96-8BA5-4338-8040-83F0242E2C18}" destId="{03DFC084-1261-4D6B-9B7B-D471CCECDFDA}" srcOrd="1" destOrd="0" parTransId="{686FEDE4-833D-485E-859E-4E717FF16779}" sibTransId="{8289264A-6A63-427F-8D9E-649B660B98F3}"/>
    <dgm:cxn modelId="{512D8205-2CF5-4F7A-8F04-EA7C2B2ADBD7}" type="presOf" srcId="{F88E1D96-8BA5-4338-8040-83F0242E2C18}" destId="{97132F5F-3015-429A-A2A1-761E9E9ABCAB}" srcOrd="0" destOrd="0" presId="urn:microsoft.com/office/officeart/2005/8/layout/pyramid4"/>
    <dgm:cxn modelId="{40C0AFF1-D131-40B3-9EE0-E9431496E8CF}" type="presParOf" srcId="{97132F5F-3015-429A-A2A1-761E9E9ABCAB}" destId="{3B1EFF15-F370-4C5D-A2D1-DA596CEDD24B}" srcOrd="0" destOrd="0" presId="urn:microsoft.com/office/officeart/2005/8/layout/pyramid4"/>
    <dgm:cxn modelId="{1A0313C9-7982-4FD9-AA73-947B094CF8E7}" type="presParOf" srcId="{97132F5F-3015-429A-A2A1-761E9E9ABCAB}" destId="{8A05AFC1-6C91-4FE1-9883-A02ADF12A661}" srcOrd="1" destOrd="0" presId="urn:microsoft.com/office/officeart/2005/8/layout/pyramid4"/>
    <dgm:cxn modelId="{A32A6AE0-47D4-452A-B8A5-12ADB33886F3}" type="presParOf" srcId="{97132F5F-3015-429A-A2A1-761E9E9ABCAB}" destId="{55261608-BC04-4164-818F-9900C08EFF1A}" srcOrd="2" destOrd="0" presId="urn:microsoft.com/office/officeart/2005/8/layout/pyramid4"/>
    <dgm:cxn modelId="{3EE042C8-783B-47F5-83CE-D3A7887C6C54}" type="presParOf" srcId="{97132F5F-3015-429A-A2A1-761E9E9ABCAB}" destId="{7E6AEE34-006E-4D10-A429-14FDD8E10A1B}" srcOrd="3" destOrd="0" presId="urn:microsoft.com/office/officeart/2005/8/layout/pyramid4"/>
  </dgm:cxnLst>
  <dgm:bg/>
  <dgm:whole>
    <a:ln w="28575"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Diktatura</a:t>
          </a:r>
          <a:r>
            <a:rPr lang="hr-HR" sz="2800" b="1" dirty="0"/>
            <a:t> </a:t>
          </a:r>
          <a:r>
            <a:rPr lang="hr-HR" sz="2800" dirty="0"/>
            <a:t>je vlast pojedinca ili skupine ljudi koja nije ograničena zakonima i djelovanjem drugih političkih snaga ili tijela vlasti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4280A38-62DF-41E7-951F-BF0F595D808E}">
      <dgm:prSet custT="1"/>
      <dgm:spPr/>
      <dgm:t>
        <a:bodyPr/>
        <a:lstStyle/>
        <a:p>
          <a:pPr algn="just"/>
          <a:r>
            <a:rPr lang="hr-H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Totalitarizam </a:t>
          </a:r>
          <a:r>
            <a:rPr lang="hr-HR" sz="2800" dirty="0"/>
            <a:t>je način vladanja u kojemu državna vlast ima apsolutnu kontrolu nad svim političkim, društvenim, kulturnim i drugim zbivanjima u državi</a:t>
          </a:r>
          <a:endParaRPr lang="en-US" sz="2800" dirty="0"/>
        </a:p>
      </dgm:t>
    </dgm:pt>
    <dgm:pt modelId="{D81ECDCD-2596-42A7-9ED6-16093BF641B2}" type="parTrans" cxnId="{4395114A-72B4-46EF-AC6C-3D8908FA1A72}">
      <dgm:prSet/>
      <dgm:spPr/>
      <dgm:t>
        <a:bodyPr/>
        <a:lstStyle/>
        <a:p>
          <a:endParaRPr lang="en-US"/>
        </a:p>
      </dgm:t>
    </dgm:pt>
    <dgm:pt modelId="{403F28AA-744E-4350-ABE9-0A63A280776E}" type="sibTrans" cxnId="{4395114A-72B4-46EF-AC6C-3D8908FA1A72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9BC0973F-0B7A-41BD-9F4C-89F7F9DCCA2F}" type="pres">
      <dgm:prSet presAssocID="{64280A38-62DF-41E7-951F-BF0F595D808E}" presName="thickLine" presStyleLbl="alignNode1" presStyleIdx="1" presStyleCnt="2"/>
      <dgm:spPr/>
    </dgm:pt>
    <dgm:pt modelId="{AE49C38E-BC90-4C22-90ED-317EEEBB8CA7}" type="pres">
      <dgm:prSet presAssocID="{64280A38-62DF-41E7-951F-BF0F595D808E}" presName="horz1" presStyleCnt="0"/>
      <dgm:spPr/>
    </dgm:pt>
    <dgm:pt modelId="{21F60BB1-A76A-41DE-BFA0-539A9BBF6C28}" type="pres">
      <dgm:prSet presAssocID="{64280A38-62DF-41E7-951F-BF0F595D808E}" presName="tx1" presStyleLbl="revTx" presStyleIdx="1" presStyleCnt="2" custScaleY="113028"/>
      <dgm:spPr/>
      <dgm:t>
        <a:bodyPr/>
        <a:lstStyle/>
        <a:p>
          <a:endParaRPr lang="hr-HR"/>
        </a:p>
      </dgm:t>
    </dgm:pt>
    <dgm:pt modelId="{82C1B272-1A4B-4873-A048-419C35B0D6E5}" type="pres">
      <dgm:prSet presAssocID="{64280A38-62DF-41E7-951F-BF0F595D808E}" presName="vert1" presStyleCnt="0"/>
      <dgm:spPr/>
    </dgm:pt>
  </dgm:ptLst>
  <dgm:cxnLst>
    <dgm:cxn modelId="{E0077579-4F0F-4077-B20E-0A17E26EBBD2}" type="presOf" srcId="{64280A38-62DF-41E7-951F-BF0F595D808E}" destId="{21F60BB1-A76A-41DE-BFA0-539A9BBF6C28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4395114A-72B4-46EF-AC6C-3D8908FA1A72}" srcId="{D6016AB9-CFB1-4739-B1D9-D62E4B6DC579}" destId="{64280A38-62DF-41E7-951F-BF0F595D808E}" srcOrd="1" destOrd="0" parTransId="{D81ECDCD-2596-42A7-9ED6-16093BF641B2}" sibTransId="{403F28AA-744E-4350-ABE9-0A63A280776E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C8D3644D-C9EE-4A40-95F9-2A31F114A0C5}" type="presParOf" srcId="{AD454359-546C-4651-9E47-CC31C4E8CAEA}" destId="{9BC0973F-0B7A-41BD-9F4C-89F7F9DCCA2F}" srcOrd="2" destOrd="0" presId="urn:microsoft.com/office/officeart/2008/layout/LinedList"/>
    <dgm:cxn modelId="{05C89F2F-4F22-4D52-9E24-56B8C3BDC70A}" type="presParOf" srcId="{AD454359-546C-4651-9E47-CC31C4E8CAEA}" destId="{AE49C38E-BC90-4C22-90ED-317EEEBB8CA7}" srcOrd="3" destOrd="0" presId="urn:microsoft.com/office/officeart/2008/layout/LinedList"/>
    <dgm:cxn modelId="{70F1E083-A3B9-40C2-B7C9-A9A8808BB76C}" type="presParOf" srcId="{AE49C38E-BC90-4C22-90ED-317EEEBB8CA7}" destId="{21F60BB1-A76A-41DE-BFA0-539A9BBF6C28}" srcOrd="0" destOrd="0" presId="urn:microsoft.com/office/officeart/2008/layout/LinedList"/>
    <dgm:cxn modelId="{DEE4C9B8-E6D8-4F7D-A537-F4852236DBB1}" type="presParOf" srcId="{AE49C38E-BC90-4C22-90ED-317EEEBB8CA7}" destId="{82C1B272-1A4B-4873-A048-419C35B0D6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2DAEA4-76E0-4C27-8001-DF9824A3EB11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2FAC1CB-3DB5-42E9-8672-85C2D0B5AD8B}">
      <dgm:prSet phldrT="[Tekst]" custT="1"/>
      <dgm:spPr>
        <a:solidFill>
          <a:schemeClr val="accent1">
            <a:lumMod val="40000"/>
            <a:lumOff val="60000"/>
          </a:schemeClr>
        </a:solidFill>
        <a:ln w="28575">
          <a:prstDash val="dash"/>
        </a:ln>
      </dgm:spPr>
      <dgm:t>
        <a:bodyPr/>
        <a:lstStyle/>
        <a:p>
          <a:r>
            <a:rPr lang="hr-HR" sz="2400" dirty="0">
              <a:solidFill>
                <a:schemeClr val="tx1"/>
              </a:solidFill>
            </a:rPr>
            <a:t>Izvršna vlast</a:t>
          </a:r>
        </a:p>
      </dgm:t>
    </dgm:pt>
    <dgm:pt modelId="{69A52B97-2CFF-4F1E-A778-B9950A76AD99}" type="parTrans" cxnId="{9DE07BDB-C2AE-4645-B3F9-8FB729E11BFD}">
      <dgm:prSet/>
      <dgm:spPr/>
      <dgm:t>
        <a:bodyPr/>
        <a:lstStyle/>
        <a:p>
          <a:endParaRPr lang="hr-HR"/>
        </a:p>
      </dgm:t>
    </dgm:pt>
    <dgm:pt modelId="{C7BCEEED-E616-4B4B-B0BC-D8D16E13210E}" type="sibTrans" cxnId="{9DE07BDB-C2AE-4645-B3F9-8FB729E11BFD}">
      <dgm:prSet/>
      <dgm:spPr/>
      <dgm:t>
        <a:bodyPr/>
        <a:lstStyle/>
        <a:p>
          <a:endParaRPr lang="hr-HR"/>
        </a:p>
      </dgm:t>
    </dgm:pt>
    <dgm:pt modelId="{A7E5B07C-3BCC-41BC-876C-1775A0380EFF}">
      <dgm:prSet phldrT="[Tekst]" custT="1"/>
      <dgm:spPr>
        <a:solidFill>
          <a:schemeClr val="accent1">
            <a:lumMod val="40000"/>
            <a:lumOff val="60000"/>
          </a:schemeClr>
        </a:solidFill>
        <a:ln w="28575" cap="rnd">
          <a:solidFill>
            <a:schemeClr val="tx1"/>
          </a:solidFill>
          <a:prstDash val="dash"/>
        </a:ln>
      </dgm:spPr>
      <dgm:t>
        <a:bodyPr/>
        <a:lstStyle/>
        <a:p>
          <a:r>
            <a:rPr lang="hr-HR" sz="2400" dirty="0">
              <a:solidFill>
                <a:schemeClr val="tx1"/>
              </a:solidFill>
            </a:rPr>
            <a:t>Sudska vlast</a:t>
          </a:r>
        </a:p>
      </dgm:t>
    </dgm:pt>
    <dgm:pt modelId="{B628BF50-E5C3-4066-BA1E-5E0F6100A4AB}" type="parTrans" cxnId="{83E708A6-27B8-475F-9B01-6DA58E224242}">
      <dgm:prSet/>
      <dgm:spPr/>
      <dgm:t>
        <a:bodyPr/>
        <a:lstStyle/>
        <a:p>
          <a:endParaRPr lang="hr-HR"/>
        </a:p>
      </dgm:t>
    </dgm:pt>
    <dgm:pt modelId="{B78F3EDB-CAA2-400B-B0E4-5739EA34E065}" type="sibTrans" cxnId="{83E708A6-27B8-475F-9B01-6DA58E224242}">
      <dgm:prSet/>
      <dgm:spPr/>
      <dgm:t>
        <a:bodyPr/>
        <a:lstStyle/>
        <a:p>
          <a:endParaRPr lang="hr-HR"/>
        </a:p>
      </dgm:t>
    </dgm:pt>
    <dgm:pt modelId="{AAF6D8F9-4469-432B-B89D-9D40C8E67DFB}">
      <dgm:prSet phldrT="[Tekst]"/>
      <dgm:spPr>
        <a:solidFill>
          <a:srgbClr val="FF0000"/>
        </a:solidFill>
      </dgm:spPr>
      <dgm:t>
        <a:bodyPr/>
        <a:lstStyle/>
        <a:p>
          <a:endParaRPr lang="hr-HR" dirty="0"/>
        </a:p>
      </dgm:t>
    </dgm:pt>
    <dgm:pt modelId="{96A6D5BD-9393-4D56-ADB1-BC6C7DE87B4F}" type="parTrans" cxnId="{8901001E-736E-4BEA-9985-D72D9C34DE82}">
      <dgm:prSet/>
      <dgm:spPr/>
      <dgm:t>
        <a:bodyPr/>
        <a:lstStyle/>
        <a:p>
          <a:endParaRPr lang="hr-HR"/>
        </a:p>
      </dgm:t>
    </dgm:pt>
    <dgm:pt modelId="{750AD4D9-077D-4701-887D-2F6C35777D43}" type="sibTrans" cxnId="{8901001E-736E-4BEA-9985-D72D9C34DE82}">
      <dgm:prSet/>
      <dgm:spPr/>
      <dgm:t>
        <a:bodyPr/>
        <a:lstStyle/>
        <a:p>
          <a:endParaRPr lang="hr-HR"/>
        </a:p>
      </dgm:t>
    </dgm:pt>
    <dgm:pt modelId="{19C5754D-23D1-4364-8BA4-EE3D0321938C}">
      <dgm:prSet phldrT="[Tekst]" custT="1"/>
      <dgm:spPr>
        <a:solidFill>
          <a:schemeClr val="accent1">
            <a:lumMod val="40000"/>
            <a:lumOff val="60000"/>
          </a:schemeClr>
        </a:solidFill>
        <a:ln w="28575">
          <a:prstDash val="dash"/>
        </a:ln>
      </dgm:spPr>
      <dgm:t>
        <a:bodyPr/>
        <a:lstStyle/>
        <a:p>
          <a:r>
            <a:rPr lang="hr-HR" sz="2400" dirty="0" err="1">
              <a:solidFill>
                <a:schemeClr val="tx1"/>
              </a:solidFill>
            </a:rPr>
            <a:t>Zakono</a:t>
          </a:r>
          <a:r>
            <a:rPr lang="hr-HR" sz="2400" dirty="0">
              <a:solidFill>
                <a:schemeClr val="tx1"/>
              </a:solidFill>
            </a:rPr>
            <a:t>-davna vlast</a:t>
          </a:r>
        </a:p>
      </dgm:t>
    </dgm:pt>
    <dgm:pt modelId="{270006DE-97FD-446E-A9BE-B953D77D0F70}" type="parTrans" cxnId="{369ECCB6-9A72-4FBA-ABEC-E60F6F15401A}">
      <dgm:prSet/>
      <dgm:spPr/>
      <dgm:t>
        <a:bodyPr/>
        <a:lstStyle/>
        <a:p>
          <a:endParaRPr lang="hr-HR"/>
        </a:p>
      </dgm:t>
    </dgm:pt>
    <dgm:pt modelId="{00924F4B-1356-40C3-BEA5-687338CBFE07}" type="sibTrans" cxnId="{369ECCB6-9A72-4FBA-ABEC-E60F6F15401A}">
      <dgm:prSet/>
      <dgm:spPr/>
      <dgm:t>
        <a:bodyPr/>
        <a:lstStyle/>
        <a:p>
          <a:endParaRPr lang="hr-HR"/>
        </a:p>
      </dgm:t>
    </dgm:pt>
    <dgm:pt modelId="{D8C609AA-921A-4A1D-8C8E-8B715E495567}" type="pres">
      <dgm:prSet presAssocID="{C52DAEA4-76E0-4C27-8001-DF9824A3EB11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A486617-516C-4D7D-A1B7-2D033003E1A5}" type="pres">
      <dgm:prSet presAssocID="{C52DAEA4-76E0-4C27-8001-DF9824A3EB11}" presName="triangle1" presStyleLbl="node1" presStyleIdx="0" presStyleCnt="4" custScaleX="81807" custScaleY="82482" custLinFactNeighborX="-3827" custLinFactNeighborY="487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EDEC5D0-CE5E-4B9E-B12C-FF6316597B41}" type="pres">
      <dgm:prSet presAssocID="{C52DAEA4-76E0-4C27-8001-DF9824A3EB11}" presName="triangle2" presStyleLbl="node1" presStyleIdx="1" presStyleCnt="4" custScaleX="97958" custScaleY="84157" custLinFactNeighborX="-14613" custLinFactNeighborY="-243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2055910-CB31-4B15-B5F1-E6895EDC2CF0}" type="pres">
      <dgm:prSet presAssocID="{C52DAEA4-76E0-4C27-8001-DF9824A3EB11}" presName="triangle3" presStyleLbl="node1" presStyleIdx="2" presStyleCnt="4" custScaleX="111871" custScaleY="92027" custLinFactNeighborX="-11321" custLinFactNeighborY="-19486">
        <dgm:presLayoutVars>
          <dgm:bulletEnabled val="1"/>
        </dgm:presLayoutVars>
      </dgm:prSet>
      <dgm:spPr>
        <a:prstGeom prst="irregularSeal1">
          <a:avLst/>
        </a:prstGeom>
      </dgm:spPr>
      <dgm:t>
        <a:bodyPr/>
        <a:lstStyle/>
        <a:p>
          <a:endParaRPr lang="hr-HR"/>
        </a:p>
      </dgm:t>
    </dgm:pt>
    <dgm:pt modelId="{93F558A7-87B5-457D-BAEC-62092C5F6084}" type="pres">
      <dgm:prSet presAssocID="{C52DAEA4-76E0-4C27-8001-DF9824A3EB11}" presName="triangle4" presStyleLbl="node1" presStyleIdx="3" presStyleCnt="4" custScaleX="98273" custScaleY="84157" custLinFactNeighborX="3828" custLinFactNeighborY="34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B6B5449-E352-49D9-9199-8B5656C5D346}" type="presOf" srcId="{19C5754D-23D1-4364-8BA4-EE3D0321938C}" destId="{93F558A7-87B5-457D-BAEC-62092C5F6084}" srcOrd="0" destOrd="0" presId="urn:microsoft.com/office/officeart/2005/8/layout/pyramid4"/>
    <dgm:cxn modelId="{A52AAA46-DD34-43F8-A942-4DAD57A0002B}" type="presOf" srcId="{52FAC1CB-3DB5-42E9-8672-85C2D0B5AD8B}" destId="{3A486617-516C-4D7D-A1B7-2D033003E1A5}" srcOrd="0" destOrd="0" presId="urn:microsoft.com/office/officeart/2005/8/layout/pyramid4"/>
    <dgm:cxn modelId="{83E708A6-27B8-475F-9B01-6DA58E224242}" srcId="{C52DAEA4-76E0-4C27-8001-DF9824A3EB11}" destId="{A7E5B07C-3BCC-41BC-876C-1775A0380EFF}" srcOrd="1" destOrd="0" parTransId="{B628BF50-E5C3-4066-BA1E-5E0F6100A4AB}" sibTransId="{B78F3EDB-CAA2-400B-B0E4-5739EA34E065}"/>
    <dgm:cxn modelId="{8901001E-736E-4BEA-9985-D72D9C34DE82}" srcId="{C52DAEA4-76E0-4C27-8001-DF9824A3EB11}" destId="{AAF6D8F9-4469-432B-B89D-9D40C8E67DFB}" srcOrd="2" destOrd="0" parTransId="{96A6D5BD-9393-4D56-ADB1-BC6C7DE87B4F}" sibTransId="{750AD4D9-077D-4701-887D-2F6C35777D43}"/>
    <dgm:cxn modelId="{9DE07BDB-C2AE-4645-B3F9-8FB729E11BFD}" srcId="{C52DAEA4-76E0-4C27-8001-DF9824A3EB11}" destId="{52FAC1CB-3DB5-42E9-8672-85C2D0B5AD8B}" srcOrd="0" destOrd="0" parTransId="{69A52B97-2CFF-4F1E-A778-B9950A76AD99}" sibTransId="{C7BCEEED-E616-4B4B-B0BC-D8D16E13210E}"/>
    <dgm:cxn modelId="{9E94FD90-8535-4292-BA8D-FAD5264622F2}" type="presOf" srcId="{AAF6D8F9-4469-432B-B89D-9D40C8E67DFB}" destId="{42055910-CB31-4B15-B5F1-E6895EDC2CF0}" srcOrd="0" destOrd="0" presId="urn:microsoft.com/office/officeart/2005/8/layout/pyramid4"/>
    <dgm:cxn modelId="{369ECCB6-9A72-4FBA-ABEC-E60F6F15401A}" srcId="{C52DAEA4-76E0-4C27-8001-DF9824A3EB11}" destId="{19C5754D-23D1-4364-8BA4-EE3D0321938C}" srcOrd="3" destOrd="0" parTransId="{270006DE-97FD-446E-A9BE-B953D77D0F70}" sibTransId="{00924F4B-1356-40C3-BEA5-687338CBFE07}"/>
    <dgm:cxn modelId="{7973B549-8ED6-4CCE-993F-DCB72ABA97ED}" type="presOf" srcId="{A7E5B07C-3BCC-41BC-876C-1775A0380EFF}" destId="{5EDEC5D0-CE5E-4B9E-B12C-FF6316597B41}" srcOrd="0" destOrd="0" presId="urn:microsoft.com/office/officeart/2005/8/layout/pyramid4"/>
    <dgm:cxn modelId="{D2DF83D1-09C6-4A7A-B68C-5784FB10E802}" type="presOf" srcId="{C52DAEA4-76E0-4C27-8001-DF9824A3EB11}" destId="{D8C609AA-921A-4A1D-8C8E-8B715E495567}" srcOrd="0" destOrd="0" presId="urn:microsoft.com/office/officeart/2005/8/layout/pyramid4"/>
    <dgm:cxn modelId="{5F9C8487-3772-489F-AFE1-773F5BD3E85A}" type="presParOf" srcId="{D8C609AA-921A-4A1D-8C8E-8B715E495567}" destId="{3A486617-516C-4D7D-A1B7-2D033003E1A5}" srcOrd="0" destOrd="0" presId="urn:microsoft.com/office/officeart/2005/8/layout/pyramid4"/>
    <dgm:cxn modelId="{52FB74FB-4CEF-4991-A74F-3518084BA72E}" type="presParOf" srcId="{D8C609AA-921A-4A1D-8C8E-8B715E495567}" destId="{5EDEC5D0-CE5E-4B9E-B12C-FF6316597B41}" srcOrd="1" destOrd="0" presId="urn:microsoft.com/office/officeart/2005/8/layout/pyramid4"/>
    <dgm:cxn modelId="{6B879CDF-0402-4ACF-8E3D-B802F72D0BEA}" type="presParOf" srcId="{D8C609AA-921A-4A1D-8C8E-8B715E495567}" destId="{42055910-CB31-4B15-B5F1-E6895EDC2CF0}" srcOrd="2" destOrd="0" presId="urn:microsoft.com/office/officeart/2005/8/layout/pyramid4"/>
    <dgm:cxn modelId="{D063E014-1B34-4786-9EE9-A0D0EA9189F7}" type="presParOf" srcId="{D8C609AA-921A-4A1D-8C8E-8B715E495567}" destId="{93F558A7-87B5-457D-BAEC-62092C5F6084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8E1D96-8BA5-4338-8040-83F0242E2C18}" type="doc">
      <dgm:prSet loTypeId="urn:microsoft.com/office/officeart/2005/8/layout/pyramid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CDAFB8DB-155E-4AF4-A514-92BD9E2A23A2}">
      <dgm:prSet phldrT="[Tekst]" custT="1"/>
      <dgm:spPr>
        <a:ln w="19050"/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hr-HR" sz="1800" b="1" dirty="0">
              <a:solidFill>
                <a:schemeClr val="tx1"/>
              </a:solidFill>
            </a:rPr>
            <a:t>izvršna</a:t>
          </a:r>
        </a:p>
      </dgm:t>
    </dgm:pt>
    <dgm:pt modelId="{F62F478B-17FC-43B1-B19A-A6F586C02E73}" type="parTrans" cxnId="{28670E71-A2DB-4A84-AA9D-BD26F7E9F978}">
      <dgm:prSet/>
      <dgm:spPr/>
      <dgm:t>
        <a:bodyPr/>
        <a:lstStyle/>
        <a:p>
          <a:endParaRPr lang="hr-HR"/>
        </a:p>
      </dgm:t>
    </dgm:pt>
    <dgm:pt modelId="{4C2F75D9-0151-4A11-9DC5-861E3B99B7DB}" type="sibTrans" cxnId="{28670E71-A2DB-4A84-AA9D-BD26F7E9F978}">
      <dgm:prSet/>
      <dgm:spPr/>
      <dgm:t>
        <a:bodyPr/>
        <a:lstStyle/>
        <a:p>
          <a:endParaRPr lang="hr-HR"/>
        </a:p>
      </dgm:t>
    </dgm:pt>
    <dgm:pt modelId="{03DFC084-1261-4D6B-9B7B-D471CCECDFDA}">
      <dgm:prSet phldrT="[Tekst]" custT="1"/>
      <dgm:spPr>
        <a:ln w="19050"/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hr-HR" sz="2000" b="1" dirty="0">
              <a:solidFill>
                <a:schemeClr val="tx1"/>
              </a:solidFill>
            </a:rPr>
            <a:t>sudska</a:t>
          </a:r>
        </a:p>
      </dgm:t>
    </dgm:pt>
    <dgm:pt modelId="{686FEDE4-833D-485E-859E-4E717FF16779}" type="parTrans" cxnId="{3255DA7C-635D-457B-9B17-493EDD9050B5}">
      <dgm:prSet/>
      <dgm:spPr/>
      <dgm:t>
        <a:bodyPr/>
        <a:lstStyle/>
        <a:p>
          <a:endParaRPr lang="hr-HR"/>
        </a:p>
      </dgm:t>
    </dgm:pt>
    <dgm:pt modelId="{8289264A-6A63-427F-8D9E-649B660B98F3}" type="sibTrans" cxnId="{3255DA7C-635D-457B-9B17-493EDD9050B5}">
      <dgm:prSet/>
      <dgm:spPr/>
      <dgm:t>
        <a:bodyPr/>
        <a:lstStyle/>
        <a:p>
          <a:endParaRPr lang="hr-HR"/>
        </a:p>
      </dgm:t>
    </dgm:pt>
    <dgm:pt modelId="{337AB69D-8237-44F3-B5BA-5A0141FFA096}">
      <dgm:prSet phldrT="[Tekst]" custT="1"/>
      <dgm:spPr>
        <a:ln w="19050"/>
      </dgm:spPr>
      <dgm:t>
        <a:bodyPr/>
        <a:lstStyle/>
        <a:p>
          <a:r>
            <a:rPr lang="hr-HR" sz="1600" b="1" dirty="0">
              <a:solidFill>
                <a:schemeClr val="tx1"/>
              </a:solidFill>
            </a:rPr>
            <a:t>Trodioba vlasti</a:t>
          </a:r>
        </a:p>
      </dgm:t>
    </dgm:pt>
    <dgm:pt modelId="{BBEAF0C7-A5E7-4EDD-B7A6-65D42BFF2106}" type="parTrans" cxnId="{5168B69E-F275-46C8-B8C8-FFC4FB26F2A1}">
      <dgm:prSet/>
      <dgm:spPr/>
      <dgm:t>
        <a:bodyPr/>
        <a:lstStyle/>
        <a:p>
          <a:endParaRPr lang="hr-HR"/>
        </a:p>
      </dgm:t>
    </dgm:pt>
    <dgm:pt modelId="{03B11848-9BCA-4717-A9CB-47BEDF2C218B}" type="sibTrans" cxnId="{5168B69E-F275-46C8-B8C8-FFC4FB26F2A1}">
      <dgm:prSet/>
      <dgm:spPr/>
      <dgm:t>
        <a:bodyPr/>
        <a:lstStyle/>
        <a:p>
          <a:endParaRPr lang="hr-HR"/>
        </a:p>
      </dgm:t>
    </dgm:pt>
    <dgm:pt modelId="{DE21A3D5-9571-4998-9706-4A1E01A21ED4}">
      <dgm:prSet phldrT="[Tekst]" custT="1"/>
      <dgm:spPr>
        <a:ln w="19050"/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hr-HR" sz="1800" b="1" dirty="0">
              <a:solidFill>
                <a:schemeClr val="tx1"/>
              </a:solidFill>
            </a:rPr>
            <a:t>zakonodavna</a:t>
          </a:r>
        </a:p>
      </dgm:t>
    </dgm:pt>
    <dgm:pt modelId="{10DFDC24-3F2B-4FED-B5B1-D0748B3A70B1}" type="parTrans" cxnId="{A18CA508-4B2A-4152-82C7-8739EB86311E}">
      <dgm:prSet/>
      <dgm:spPr/>
      <dgm:t>
        <a:bodyPr/>
        <a:lstStyle/>
        <a:p>
          <a:endParaRPr lang="hr-HR"/>
        </a:p>
      </dgm:t>
    </dgm:pt>
    <dgm:pt modelId="{7A086B85-3257-4EE8-BBC6-FBB9C068B7B6}" type="sibTrans" cxnId="{A18CA508-4B2A-4152-82C7-8739EB86311E}">
      <dgm:prSet/>
      <dgm:spPr/>
      <dgm:t>
        <a:bodyPr/>
        <a:lstStyle/>
        <a:p>
          <a:endParaRPr lang="hr-HR"/>
        </a:p>
      </dgm:t>
    </dgm:pt>
    <dgm:pt modelId="{97132F5F-3015-429A-A2A1-761E9E9ABCAB}" type="pres">
      <dgm:prSet presAssocID="{F88E1D96-8BA5-4338-8040-83F0242E2C18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B1EFF15-F370-4C5D-A2D1-DA596CEDD24B}" type="pres">
      <dgm:prSet presAssocID="{F88E1D96-8BA5-4338-8040-83F0242E2C18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A05AFC1-6C91-4FE1-9883-A02ADF12A661}" type="pres">
      <dgm:prSet presAssocID="{F88E1D96-8BA5-4338-8040-83F0242E2C18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261608-BC04-4164-818F-9900C08EFF1A}" type="pres">
      <dgm:prSet presAssocID="{F88E1D96-8BA5-4338-8040-83F0242E2C18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E6AEE34-006E-4D10-A429-14FDD8E10A1B}" type="pres">
      <dgm:prSet presAssocID="{F88E1D96-8BA5-4338-8040-83F0242E2C18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8670E71-A2DB-4A84-AA9D-BD26F7E9F978}" srcId="{F88E1D96-8BA5-4338-8040-83F0242E2C18}" destId="{CDAFB8DB-155E-4AF4-A514-92BD9E2A23A2}" srcOrd="0" destOrd="0" parTransId="{F62F478B-17FC-43B1-B19A-A6F586C02E73}" sibTransId="{4C2F75D9-0151-4A11-9DC5-861E3B99B7DB}"/>
    <dgm:cxn modelId="{1831B001-DB39-45B6-9E0B-4BA31677E717}" type="presOf" srcId="{DE21A3D5-9571-4998-9706-4A1E01A21ED4}" destId="{7E6AEE34-006E-4D10-A429-14FDD8E10A1B}" srcOrd="0" destOrd="0" presId="urn:microsoft.com/office/officeart/2005/8/layout/pyramid4"/>
    <dgm:cxn modelId="{5168B69E-F275-46C8-B8C8-FFC4FB26F2A1}" srcId="{F88E1D96-8BA5-4338-8040-83F0242E2C18}" destId="{337AB69D-8237-44F3-B5BA-5A0141FFA096}" srcOrd="2" destOrd="0" parTransId="{BBEAF0C7-A5E7-4EDD-B7A6-65D42BFF2106}" sibTransId="{03B11848-9BCA-4717-A9CB-47BEDF2C218B}"/>
    <dgm:cxn modelId="{9BCA5382-5FFB-4009-A30B-304FAB6D14E2}" type="presOf" srcId="{CDAFB8DB-155E-4AF4-A514-92BD9E2A23A2}" destId="{3B1EFF15-F370-4C5D-A2D1-DA596CEDD24B}" srcOrd="0" destOrd="0" presId="urn:microsoft.com/office/officeart/2005/8/layout/pyramid4"/>
    <dgm:cxn modelId="{F219A199-7B7C-4B1C-B8EA-90FFEE469B67}" type="presOf" srcId="{03DFC084-1261-4D6B-9B7B-D471CCECDFDA}" destId="{8A05AFC1-6C91-4FE1-9883-A02ADF12A661}" srcOrd="0" destOrd="0" presId="urn:microsoft.com/office/officeart/2005/8/layout/pyramid4"/>
    <dgm:cxn modelId="{A18CA508-4B2A-4152-82C7-8739EB86311E}" srcId="{F88E1D96-8BA5-4338-8040-83F0242E2C18}" destId="{DE21A3D5-9571-4998-9706-4A1E01A21ED4}" srcOrd="3" destOrd="0" parTransId="{10DFDC24-3F2B-4FED-B5B1-D0748B3A70B1}" sibTransId="{7A086B85-3257-4EE8-BBC6-FBB9C068B7B6}"/>
    <dgm:cxn modelId="{5BB1868F-6065-46D4-808A-D009ECE2EF82}" type="presOf" srcId="{337AB69D-8237-44F3-B5BA-5A0141FFA096}" destId="{55261608-BC04-4164-818F-9900C08EFF1A}" srcOrd="0" destOrd="0" presId="urn:microsoft.com/office/officeart/2005/8/layout/pyramid4"/>
    <dgm:cxn modelId="{3255DA7C-635D-457B-9B17-493EDD9050B5}" srcId="{F88E1D96-8BA5-4338-8040-83F0242E2C18}" destId="{03DFC084-1261-4D6B-9B7B-D471CCECDFDA}" srcOrd="1" destOrd="0" parTransId="{686FEDE4-833D-485E-859E-4E717FF16779}" sibTransId="{8289264A-6A63-427F-8D9E-649B660B98F3}"/>
    <dgm:cxn modelId="{512D8205-2CF5-4F7A-8F04-EA7C2B2ADBD7}" type="presOf" srcId="{F88E1D96-8BA5-4338-8040-83F0242E2C18}" destId="{97132F5F-3015-429A-A2A1-761E9E9ABCAB}" srcOrd="0" destOrd="0" presId="urn:microsoft.com/office/officeart/2005/8/layout/pyramid4"/>
    <dgm:cxn modelId="{40C0AFF1-D131-40B3-9EE0-E9431496E8CF}" type="presParOf" srcId="{97132F5F-3015-429A-A2A1-761E9E9ABCAB}" destId="{3B1EFF15-F370-4C5D-A2D1-DA596CEDD24B}" srcOrd="0" destOrd="0" presId="urn:microsoft.com/office/officeart/2005/8/layout/pyramid4"/>
    <dgm:cxn modelId="{1A0313C9-7982-4FD9-AA73-947B094CF8E7}" type="presParOf" srcId="{97132F5F-3015-429A-A2A1-761E9E9ABCAB}" destId="{8A05AFC1-6C91-4FE1-9883-A02ADF12A661}" srcOrd="1" destOrd="0" presId="urn:microsoft.com/office/officeart/2005/8/layout/pyramid4"/>
    <dgm:cxn modelId="{A32A6AE0-47D4-452A-B8A5-12ADB33886F3}" type="presParOf" srcId="{97132F5F-3015-429A-A2A1-761E9E9ABCAB}" destId="{55261608-BC04-4164-818F-9900C08EFF1A}" srcOrd="2" destOrd="0" presId="urn:microsoft.com/office/officeart/2005/8/layout/pyramid4"/>
    <dgm:cxn modelId="{3EE042C8-783B-47F5-83CE-D3A7887C6C54}" type="presParOf" srcId="{97132F5F-3015-429A-A2A1-761E9E9ABCAB}" destId="{7E6AEE34-006E-4D10-A429-14FDD8E10A1B}" srcOrd="3" destOrd="0" presId="urn:microsoft.com/office/officeart/2005/8/layout/pyramid4"/>
  </dgm:cxnLst>
  <dgm:bg/>
  <dgm:whole>
    <a:ln w="28575"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9F2D8F-1B6A-4183-B7F0-7F988B10E176}">
      <dsp:nvSpPr>
        <dsp:cNvPr id="0" name=""/>
        <dsp:cNvSpPr/>
      </dsp:nvSpPr>
      <dsp:spPr>
        <a:xfrm>
          <a:off x="2914070" y="-12138"/>
          <a:ext cx="2559131" cy="2581680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kern="1200" dirty="0">
            <a:solidFill>
              <a:schemeClr val="tx1"/>
            </a:solidFill>
          </a:endParaRPr>
        </a:p>
      </dsp:txBody>
      <dsp:txXfrm>
        <a:off x="2914070" y="-12138"/>
        <a:ext cx="2559131" cy="2581680"/>
      </dsp:txXfrm>
    </dsp:sp>
    <dsp:sp modelId="{562E30D0-8D61-4789-AB7A-9285106D1B5C}">
      <dsp:nvSpPr>
        <dsp:cNvPr id="0" name=""/>
        <dsp:cNvSpPr/>
      </dsp:nvSpPr>
      <dsp:spPr>
        <a:xfrm>
          <a:off x="907392" y="2533139"/>
          <a:ext cx="2953768" cy="2953274"/>
        </a:xfrm>
        <a:prstGeom prst="triangl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kern="1200" dirty="0">
            <a:solidFill>
              <a:schemeClr val="tx1"/>
            </a:solidFill>
          </a:endParaRPr>
        </a:p>
      </dsp:txBody>
      <dsp:txXfrm>
        <a:off x="907392" y="2533139"/>
        <a:ext cx="2953768" cy="2953274"/>
      </dsp:txXfrm>
    </dsp:sp>
    <dsp:sp modelId="{8B6B61FA-0EA9-44CB-B60E-5D0528EF0C9B}">
      <dsp:nvSpPr>
        <dsp:cNvPr id="0" name=""/>
        <dsp:cNvSpPr/>
      </dsp:nvSpPr>
      <dsp:spPr>
        <a:xfrm rot="10800000">
          <a:off x="2850318" y="2743200"/>
          <a:ext cx="2743200" cy="2743200"/>
        </a:xfrm>
        <a:prstGeom prst="triangl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</a:rPr>
            <a:t>Trodioba vlasti</a:t>
          </a:r>
        </a:p>
      </dsp:txBody>
      <dsp:txXfrm rot="10800000">
        <a:off x="2850318" y="2743200"/>
        <a:ext cx="2743200" cy="2743200"/>
      </dsp:txXfrm>
    </dsp:sp>
    <dsp:sp modelId="{F3BA4D96-F523-4B11-B949-1B52BA4E8D20}">
      <dsp:nvSpPr>
        <dsp:cNvPr id="0" name=""/>
        <dsp:cNvSpPr/>
      </dsp:nvSpPr>
      <dsp:spPr>
        <a:xfrm>
          <a:off x="4417399" y="2620853"/>
          <a:ext cx="3109801" cy="2865546"/>
        </a:xfrm>
        <a:prstGeom prst="triangl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 dirty="0">
            <a:solidFill>
              <a:schemeClr val="tx1"/>
            </a:solidFill>
          </a:endParaRPr>
        </a:p>
      </dsp:txBody>
      <dsp:txXfrm>
        <a:off x="4417399" y="2620853"/>
        <a:ext cx="3109801" cy="286554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1EFF15-F370-4C5D-A2D1-DA596CEDD24B}">
      <dsp:nvSpPr>
        <dsp:cNvPr id="0" name=""/>
        <dsp:cNvSpPr/>
      </dsp:nvSpPr>
      <dsp:spPr>
        <a:xfrm>
          <a:off x="3656421" y="0"/>
          <a:ext cx="2830398" cy="2830398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</a:rPr>
            <a:t>izvršna</a:t>
          </a:r>
        </a:p>
      </dsp:txBody>
      <dsp:txXfrm>
        <a:off x="3656421" y="0"/>
        <a:ext cx="2830398" cy="2830398"/>
      </dsp:txXfrm>
    </dsp:sp>
    <dsp:sp modelId="{8A05AFC1-6C91-4FE1-9883-A02ADF12A661}">
      <dsp:nvSpPr>
        <dsp:cNvPr id="0" name=""/>
        <dsp:cNvSpPr/>
      </dsp:nvSpPr>
      <dsp:spPr>
        <a:xfrm>
          <a:off x="2241222" y="2830398"/>
          <a:ext cx="2830398" cy="2830398"/>
        </a:xfrm>
        <a:prstGeom prst="triangl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</a:rPr>
            <a:t>sudska</a:t>
          </a:r>
        </a:p>
      </dsp:txBody>
      <dsp:txXfrm>
        <a:off x="2241222" y="2830398"/>
        <a:ext cx="2830398" cy="2830398"/>
      </dsp:txXfrm>
    </dsp:sp>
    <dsp:sp modelId="{55261608-BC04-4164-818F-9900C08EFF1A}">
      <dsp:nvSpPr>
        <dsp:cNvPr id="0" name=""/>
        <dsp:cNvSpPr/>
      </dsp:nvSpPr>
      <dsp:spPr>
        <a:xfrm rot="10800000">
          <a:off x="3656421" y="2830398"/>
          <a:ext cx="2830398" cy="2830398"/>
        </a:xfrm>
        <a:prstGeom prst="triangl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b="1" kern="1200" dirty="0">
              <a:solidFill>
                <a:schemeClr val="tx1"/>
              </a:solidFill>
            </a:rPr>
            <a:t>Trodioba vlasti</a:t>
          </a:r>
        </a:p>
      </dsp:txBody>
      <dsp:txXfrm rot="10800000">
        <a:off x="3656421" y="2830398"/>
        <a:ext cx="2830398" cy="2830398"/>
      </dsp:txXfrm>
    </dsp:sp>
    <dsp:sp modelId="{7E6AEE34-006E-4D10-A429-14FDD8E10A1B}">
      <dsp:nvSpPr>
        <dsp:cNvPr id="0" name=""/>
        <dsp:cNvSpPr/>
      </dsp:nvSpPr>
      <dsp:spPr>
        <a:xfrm>
          <a:off x="5071620" y="2830398"/>
          <a:ext cx="2830398" cy="2830398"/>
        </a:xfrm>
        <a:prstGeom prst="triangl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>
              <a:solidFill>
                <a:schemeClr val="tx1"/>
              </a:solidFill>
            </a:rPr>
            <a:t>zakonodavna</a:t>
          </a:r>
        </a:p>
      </dsp:txBody>
      <dsp:txXfrm>
        <a:off x="5071620" y="2830398"/>
        <a:ext cx="2830398" cy="283039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774"/>
          <a:ext cx="789966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774"/>
          <a:ext cx="7899662" cy="185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Diktatura</a:t>
          </a:r>
          <a:r>
            <a:rPr lang="hr-HR" sz="2800" b="1" kern="1200" dirty="0"/>
            <a:t> </a:t>
          </a:r>
          <a:r>
            <a:rPr lang="hr-HR" sz="2800" kern="1200" dirty="0"/>
            <a:t>je vlast pojedinca ili skupine ljudi koja nije ograničena zakonima i djelovanjem drugih političkih snaga ili tijela vlasti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74"/>
        <a:ext cx="7899662" cy="1857835"/>
      </dsp:txXfrm>
    </dsp:sp>
    <dsp:sp modelId="{9BC0973F-0B7A-41BD-9F4C-89F7F9DCCA2F}">
      <dsp:nvSpPr>
        <dsp:cNvPr id="0" name=""/>
        <dsp:cNvSpPr/>
      </dsp:nvSpPr>
      <dsp:spPr>
        <a:xfrm>
          <a:off x="0" y="1858609"/>
          <a:ext cx="789966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60BB1-A76A-41DE-BFA0-539A9BBF6C28}">
      <dsp:nvSpPr>
        <dsp:cNvPr id="0" name=""/>
        <dsp:cNvSpPr/>
      </dsp:nvSpPr>
      <dsp:spPr>
        <a:xfrm>
          <a:off x="0" y="1858609"/>
          <a:ext cx="7891947" cy="2099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Totalitarizam </a:t>
          </a:r>
          <a:r>
            <a:rPr lang="hr-HR" sz="2800" kern="1200" dirty="0"/>
            <a:t>je način vladanja u kojemu državna vlast ima apsolutnu kontrolu nad svim političkim, društvenim, kulturnim i drugim zbivanjima u državi</a:t>
          </a:r>
          <a:endParaRPr lang="en-US" sz="2800" kern="1200" dirty="0"/>
        </a:p>
      </dsp:txBody>
      <dsp:txXfrm>
        <a:off x="0" y="1858609"/>
        <a:ext cx="7891947" cy="209987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486617-516C-4D7D-A1B7-2D033003E1A5}">
      <dsp:nvSpPr>
        <dsp:cNvPr id="0" name=""/>
        <dsp:cNvSpPr/>
      </dsp:nvSpPr>
      <dsp:spPr>
        <a:xfrm>
          <a:off x="2849967" y="304630"/>
          <a:ext cx="2216424" cy="2234712"/>
        </a:xfrm>
        <a:prstGeom prst="triangle">
          <a:avLst/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rgbClr r="0" g="0" b="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solidFill>
                <a:schemeClr val="tx1"/>
              </a:solidFill>
            </a:rPr>
            <a:t>Izvršna vlast</a:t>
          </a:r>
        </a:p>
      </dsp:txBody>
      <dsp:txXfrm>
        <a:off x="2849967" y="304630"/>
        <a:ext cx="2216424" cy="2234712"/>
      </dsp:txXfrm>
    </dsp:sp>
    <dsp:sp modelId="{5EDEC5D0-CE5E-4B9E-B12C-FF6316597B41}">
      <dsp:nvSpPr>
        <dsp:cNvPr id="0" name=""/>
        <dsp:cNvSpPr/>
      </dsp:nvSpPr>
      <dsp:spPr>
        <a:xfrm>
          <a:off x="984280" y="2793329"/>
          <a:ext cx="2654008" cy="2280093"/>
        </a:xfrm>
        <a:prstGeom prst="triangle">
          <a:avLst/>
        </a:prstGeom>
        <a:solidFill>
          <a:schemeClr val="accent1">
            <a:lumMod val="40000"/>
            <a:lumOff val="60000"/>
          </a:schemeClr>
        </a:solidFill>
        <a:ln w="28575" cap="rnd" cmpd="sng" algn="ctr">
          <a:solidFill>
            <a:schemeClr val="tx1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solidFill>
                <a:schemeClr val="tx1"/>
              </a:solidFill>
            </a:rPr>
            <a:t>Sudska vlast</a:t>
          </a:r>
        </a:p>
      </dsp:txBody>
      <dsp:txXfrm>
        <a:off x="984280" y="2793329"/>
        <a:ext cx="2654008" cy="2280093"/>
      </dsp:txXfrm>
    </dsp:sp>
    <dsp:sp modelId="{42055910-CB31-4B15-B5F1-E6895EDC2CF0}">
      <dsp:nvSpPr>
        <dsp:cNvPr id="0" name=""/>
        <dsp:cNvSpPr/>
      </dsp:nvSpPr>
      <dsp:spPr>
        <a:xfrm rot="10800000">
          <a:off x="2239663" y="2224748"/>
          <a:ext cx="3030958" cy="2493318"/>
        </a:xfrm>
        <a:prstGeom prst="irregularSeal1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4000" kern="1200" dirty="0"/>
        </a:p>
      </dsp:txBody>
      <dsp:txXfrm rot="10800000">
        <a:off x="2239663" y="2224748"/>
        <a:ext cx="3030958" cy="2493318"/>
      </dsp:txXfrm>
    </dsp:sp>
    <dsp:sp modelId="{93F558A7-87B5-457D-BAEC-62092C5F6084}">
      <dsp:nvSpPr>
        <dsp:cNvPr id="0" name=""/>
        <dsp:cNvSpPr/>
      </dsp:nvSpPr>
      <dsp:spPr>
        <a:xfrm>
          <a:off x="4188974" y="2868730"/>
          <a:ext cx="2662543" cy="2280093"/>
        </a:xfrm>
        <a:prstGeom prst="triangle">
          <a:avLst/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rgbClr r="0" g="0" b="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err="1">
              <a:solidFill>
                <a:schemeClr val="tx1"/>
              </a:solidFill>
            </a:rPr>
            <a:t>Zakono</a:t>
          </a:r>
          <a:r>
            <a:rPr lang="hr-HR" sz="2400" kern="1200" dirty="0">
              <a:solidFill>
                <a:schemeClr val="tx1"/>
              </a:solidFill>
            </a:rPr>
            <a:t>-davna vlast</a:t>
          </a:r>
        </a:p>
      </dsp:txBody>
      <dsp:txXfrm>
        <a:off x="4188974" y="2868730"/>
        <a:ext cx="2662543" cy="228009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1EFF15-F370-4C5D-A2D1-DA596CEDD24B}">
      <dsp:nvSpPr>
        <dsp:cNvPr id="0" name=""/>
        <dsp:cNvSpPr/>
      </dsp:nvSpPr>
      <dsp:spPr>
        <a:xfrm>
          <a:off x="2552700" y="0"/>
          <a:ext cx="1901857" cy="1901857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>
              <a:solidFill>
                <a:schemeClr val="tx1"/>
              </a:solidFill>
            </a:rPr>
            <a:t>izvršna</a:t>
          </a:r>
        </a:p>
      </dsp:txBody>
      <dsp:txXfrm>
        <a:off x="2552700" y="0"/>
        <a:ext cx="1901857" cy="1901857"/>
      </dsp:txXfrm>
    </dsp:sp>
    <dsp:sp modelId="{8A05AFC1-6C91-4FE1-9883-A02ADF12A661}">
      <dsp:nvSpPr>
        <dsp:cNvPr id="0" name=""/>
        <dsp:cNvSpPr/>
      </dsp:nvSpPr>
      <dsp:spPr>
        <a:xfrm>
          <a:off x="1601772" y="1901857"/>
          <a:ext cx="1901857" cy="1901857"/>
        </a:xfrm>
        <a:prstGeom prst="triangl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solidFill>
                <a:schemeClr val="tx1"/>
              </a:solidFill>
            </a:rPr>
            <a:t>sudska</a:t>
          </a:r>
        </a:p>
      </dsp:txBody>
      <dsp:txXfrm>
        <a:off x="1601772" y="1901857"/>
        <a:ext cx="1901857" cy="1901857"/>
      </dsp:txXfrm>
    </dsp:sp>
    <dsp:sp modelId="{55261608-BC04-4164-818F-9900C08EFF1A}">
      <dsp:nvSpPr>
        <dsp:cNvPr id="0" name=""/>
        <dsp:cNvSpPr/>
      </dsp:nvSpPr>
      <dsp:spPr>
        <a:xfrm rot="10800000">
          <a:off x="2552700" y="1901857"/>
          <a:ext cx="1901857" cy="1901857"/>
        </a:xfrm>
        <a:prstGeom prst="triangl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>
              <a:solidFill>
                <a:schemeClr val="tx1"/>
              </a:solidFill>
            </a:rPr>
            <a:t>Trodioba vlasti</a:t>
          </a:r>
        </a:p>
      </dsp:txBody>
      <dsp:txXfrm rot="10800000">
        <a:off x="2552700" y="1901857"/>
        <a:ext cx="1901857" cy="1901857"/>
      </dsp:txXfrm>
    </dsp:sp>
    <dsp:sp modelId="{7E6AEE34-006E-4D10-A429-14FDD8E10A1B}">
      <dsp:nvSpPr>
        <dsp:cNvPr id="0" name=""/>
        <dsp:cNvSpPr/>
      </dsp:nvSpPr>
      <dsp:spPr>
        <a:xfrm>
          <a:off x="3503629" y="1901857"/>
          <a:ext cx="1901857" cy="1901857"/>
        </a:xfrm>
        <a:prstGeom prst="triangl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>
              <a:solidFill>
                <a:schemeClr val="tx1"/>
              </a:solidFill>
            </a:rPr>
            <a:t>zakonodavna</a:t>
          </a:r>
        </a:p>
      </dsp:txBody>
      <dsp:txXfrm>
        <a:off x="3503629" y="1901857"/>
        <a:ext cx="1901857" cy="1901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12.4.2021.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ordwall.net/hr/resource/12408535/povijest/demokracija-diktatura-totalitarizam" TargetMode="Externa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9129CA88-3846-4028-85FF-CE8547475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Demokracija, diktatura, totalitarizam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992AA6D6-186A-4656-A495-B0D9F624E4D1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/>
              <a:t>Svijet </a:t>
            </a:r>
            <a:r>
              <a:rPr lang="hr-HR" b="1" dirty="0"/>
              <a:t>i Hrvatska od 1918. do 1939. godine</a:t>
            </a:r>
          </a:p>
        </p:txBody>
      </p:sp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8827378-2B56-4E1E-BE24-789CAA05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515" y="4204354"/>
            <a:ext cx="1827485" cy="2585301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9E585D42-CEBA-4B19-8A9C-A205BA0D01D9}"/>
              </a:ext>
            </a:extLst>
          </p:cNvPr>
          <p:cNvSpPr/>
          <p:nvPr/>
        </p:nvSpPr>
        <p:spPr>
          <a:xfrm>
            <a:off x="7013542" y="1234910"/>
            <a:ext cx="4827024" cy="3346517"/>
          </a:xfrm>
          <a:custGeom>
            <a:avLst/>
            <a:gdLst>
              <a:gd name="connsiteX0" fmla="*/ 4074250 w 4827024"/>
              <a:gd name="connsiteY0" fmla="*/ 3492592 h 3346517"/>
              <a:gd name="connsiteX1" fmla="*/ 3674952 w 4827024"/>
              <a:gd name="connsiteY1" fmla="*/ 3359651 h 3346517"/>
              <a:gd name="connsiteX2" fmla="*/ 3291312 w 4827024"/>
              <a:gd name="connsiteY2" fmla="*/ 3231924 h 3346517"/>
              <a:gd name="connsiteX3" fmla="*/ 730113 w 4827024"/>
              <a:gd name="connsiteY3" fmla="*/ 2872308 h 3346517"/>
              <a:gd name="connsiteX4" fmla="*/ 1150448 w 4827024"/>
              <a:gd name="connsiteY4" fmla="*/ 247424 h 3346517"/>
              <a:gd name="connsiteX5" fmla="*/ 3704136 w 4827024"/>
              <a:gd name="connsiteY5" fmla="*/ 259336 h 3346517"/>
              <a:gd name="connsiteX6" fmla="*/ 4069594 w 4827024"/>
              <a:gd name="connsiteY6" fmla="*/ 2890454 h 3346517"/>
              <a:gd name="connsiteX7" fmla="*/ 4074250 w 4827024"/>
              <a:gd name="connsiteY7" fmla="*/ 3492592 h 334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7024" h="3346517" fill="none" extrusionOk="0">
                <a:moveTo>
                  <a:pt x="4074250" y="3492592"/>
                </a:moveTo>
                <a:cubicBezTo>
                  <a:pt x="3886780" y="3415189"/>
                  <a:pt x="3788556" y="3381858"/>
                  <a:pt x="3674952" y="3359651"/>
                </a:cubicBezTo>
                <a:cubicBezTo>
                  <a:pt x="3561348" y="3337444"/>
                  <a:pt x="3393165" y="3283450"/>
                  <a:pt x="3291312" y="3231924"/>
                </a:cubicBezTo>
                <a:cubicBezTo>
                  <a:pt x="2449782" y="3464586"/>
                  <a:pt x="1342979" y="3273673"/>
                  <a:pt x="730113" y="2872308"/>
                </a:cubicBezTo>
                <a:cubicBezTo>
                  <a:pt x="-427097" y="2309077"/>
                  <a:pt x="-491210" y="836234"/>
                  <a:pt x="1150448" y="247424"/>
                </a:cubicBezTo>
                <a:cubicBezTo>
                  <a:pt x="2009539" y="-220837"/>
                  <a:pt x="2937293" y="-13166"/>
                  <a:pt x="3704136" y="259336"/>
                </a:cubicBezTo>
                <a:cubicBezTo>
                  <a:pt x="4901858" y="886158"/>
                  <a:pt x="4914614" y="2040609"/>
                  <a:pt x="4069594" y="2890454"/>
                </a:cubicBezTo>
                <a:cubicBezTo>
                  <a:pt x="4071164" y="3100578"/>
                  <a:pt x="4068993" y="3241969"/>
                  <a:pt x="4074250" y="3492592"/>
                </a:cubicBezTo>
                <a:close/>
              </a:path>
              <a:path w="4827024" h="3346517" stroke="0" extrusionOk="0">
                <a:moveTo>
                  <a:pt x="4074250" y="3492592"/>
                </a:moveTo>
                <a:cubicBezTo>
                  <a:pt x="3904690" y="3425851"/>
                  <a:pt x="3886216" y="3426523"/>
                  <a:pt x="3706269" y="3370078"/>
                </a:cubicBezTo>
                <a:cubicBezTo>
                  <a:pt x="3526322" y="3313633"/>
                  <a:pt x="3484888" y="3274406"/>
                  <a:pt x="3291312" y="3231924"/>
                </a:cubicBezTo>
                <a:cubicBezTo>
                  <a:pt x="2383850" y="3334198"/>
                  <a:pt x="1322414" y="3479351"/>
                  <a:pt x="730113" y="2872308"/>
                </a:cubicBezTo>
                <a:cubicBezTo>
                  <a:pt x="-519459" y="1982616"/>
                  <a:pt x="-332716" y="880550"/>
                  <a:pt x="1150448" y="247424"/>
                </a:cubicBezTo>
                <a:cubicBezTo>
                  <a:pt x="1880303" y="-80409"/>
                  <a:pt x="2881451" y="-116832"/>
                  <a:pt x="3704136" y="259336"/>
                </a:cubicBezTo>
                <a:cubicBezTo>
                  <a:pt x="5134882" y="961135"/>
                  <a:pt x="5031727" y="2080483"/>
                  <a:pt x="4069594" y="2890454"/>
                </a:cubicBezTo>
                <a:cubicBezTo>
                  <a:pt x="4077792" y="3171833"/>
                  <a:pt x="4071047" y="3326012"/>
                  <a:pt x="4074250" y="3492592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4405"/>
                      <a:gd name="adj2" fmla="val 5436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Pročitaj tekst (U/str. 32), a zatim sastavi shemu o podjeli vlasti na tri neovisne sastavnice, tzv. trodiobu vlasti te što svaka od njih predstavlja.</a:t>
            </a:r>
          </a:p>
        </p:txBody>
      </p:sp>
      <p:graphicFrame>
        <p:nvGraphicFramePr>
          <p:cNvPr id="10" name="Dijagram 9">
            <a:extLst>
              <a:ext uri="{FF2B5EF4-FFF2-40B4-BE49-F238E27FC236}">
                <a16:creationId xmlns:a16="http://schemas.microsoft.com/office/drawing/2014/main" xmlns="" id="{96BBF61B-91D7-40F1-BB35-A77138C0C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82071200"/>
              </p:ext>
            </p:extLst>
          </p:nvPr>
        </p:nvGraphicFramePr>
        <p:xfrm>
          <a:off x="35065" y="1225484"/>
          <a:ext cx="8446416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8B0AF2B5-F93E-4AD9-8D66-09F467498EB0}"/>
              </a:ext>
            </a:extLst>
          </p:cNvPr>
          <p:cNvSpPr/>
          <p:nvPr/>
        </p:nvSpPr>
        <p:spPr>
          <a:xfrm rot="21132271">
            <a:off x="2921910" y="4838905"/>
            <a:ext cx="793855" cy="743206"/>
          </a:xfrm>
          <a:custGeom>
            <a:avLst/>
            <a:gdLst>
              <a:gd name="connsiteX0" fmla="*/ 0 w 793855"/>
              <a:gd name="connsiteY0" fmla="*/ 232192 h 743206"/>
              <a:gd name="connsiteX1" fmla="*/ 391743 w 793855"/>
              <a:gd name="connsiteY1" fmla="*/ 232192 h 743206"/>
              <a:gd name="connsiteX2" fmla="*/ 391743 w 793855"/>
              <a:gd name="connsiteY2" fmla="*/ 0 h 743206"/>
              <a:gd name="connsiteX3" fmla="*/ 793855 w 793855"/>
              <a:gd name="connsiteY3" fmla="*/ 371603 h 743206"/>
              <a:gd name="connsiteX4" fmla="*/ 391743 w 793855"/>
              <a:gd name="connsiteY4" fmla="*/ 743206 h 743206"/>
              <a:gd name="connsiteX5" fmla="*/ 391743 w 793855"/>
              <a:gd name="connsiteY5" fmla="*/ 511014 h 743206"/>
              <a:gd name="connsiteX6" fmla="*/ 0 w 793855"/>
              <a:gd name="connsiteY6" fmla="*/ 511014 h 743206"/>
              <a:gd name="connsiteX7" fmla="*/ 0 w 793855"/>
              <a:gd name="connsiteY7" fmla="*/ 232192 h 74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3855" h="743206" fill="none" extrusionOk="0">
                <a:moveTo>
                  <a:pt x="0" y="232192"/>
                </a:moveTo>
                <a:cubicBezTo>
                  <a:pt x="117773" y="233450"/>
                  <a:pt x="231510" y="224393"/>
                  <a:pt x="391743" y="232192"/>
                </a:cubicBezTo>
                <a:cubicBezTo>
                  <a:pt x="402675" y="123047"/>
                  <a:pt x="383864" y="77720"/>
                  <a:pt x="391743" y="0"/>
                </a:cubicBezTo>
                <a:cubicBezTo>
                  <a:pt x="475437" y="82755"/>
                  <a:pt x="696566" y="254803"/>
                  <a:pt x="793855" y="371603"/>
                </a:cubicBezTo>
                <a:cubicBezTo>
                  <a:pt x="708327" y="450857"/>
                  <a:pt x="521277" y="592822"/>
                  <a:pt x="391743" y="743206"/>
                </a:cubicBezTo>
                <a:cubicBezTo>
                  <a:pt x="390784" y="664978"/>
                  <a:pt x="384434" y="563749"/>
                  <a:pt x="391743" y="511014"/>
                </a:cubicBezTo>
                <a:cubicBezTo>
                  <a:pt x="287583" y="519627"/>
                  <a:pt x="183690" y="510221"/>
                  <a:pt x="0" y="511014"/>
                </a:cubicBezTo>
                <a:cubicBezTo>
                  <a:pt x="7763" y="416675"/>
                  <a:pt x="3988" y="336317"/>
                  <a:pt x="0" y="232192"/>
                </a:cubicBezTo>
                <a:close/>
              </a:path>
              <a:path w="793855" h="743206" stroke="0" extrusionOk="0">
                <a:moveTo>
                  <a:pt x="0" y="232192"/>
                </a:moveTo>
                <a:cubicBezTo>
                  <a:pt x="182975" y="232536"/>
                  <a:pt x="274391" y="212969"/>
                  <a:pt x="391743" y="232192"/>
                </a:cubicBezTo>
                <a:cubicBezTo>
                  <a:pt x="381778" y="140408"/>
                  <a:pt x="386249" y="101298"/>
                  <a:pt x="391743" y="0"/>
                </a:cubicBezTo>
                <a:cubicBezTo>
                  <a:pt x="529915" y="159628"/>
                  <a:pt x="712687" y="266923"/>
                  <a:pt x="793855" y="371603"/>
                </a:cubicBezTo>
                <a:cubicBezTo>
                  <a:pt x="685555" y="495505"/>
                  <a:pt x="545160" y="585346"/>
                  <a:pt x="391743" y="743206"/>
                </a:cubicBezTo>
                <a:cubicBezTo>
                  <a:pt x="395239" y="653020"/>
                  <a:pt x="384012" y="561478"/>
                  <a:pt x="391743" y="511014"/>
                </a:cubicBezTo>
                <a:cubicBezTo>
                  <a:pt x="264200" y="528610"/>
                  <a:pt x="119205" y="518313"/>
                  <a:pt x="0" y="511014"/>
                </a:cubicBezTo>
                <a:cubicBezTo>
                  <a:pt x="-9960" y="429587"/>
                  <a:pt x="-2699" y="314021"/>
                  <a:pt x="0" y="23219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xmlns="" id="{D8A06E36-22B0-434D-88BF-FA4469EE6E8A}"/>
              </a:ext>
            </a:extLst>
          </p:cNvPr>
          <p:cNvSpPr/>
          <p:nvPr/>
        </p:nvSpPr>
        <p:spPr>
          <a:xfrm rot="12398159">
            <a:off x="4682264" y="4886791"/>
            <a:ext cx="793855" cy="743206"/>
          </a:xfrm>
          <a:custGeom>
            <a:avLst/>
            <a:gdLst>
              <a:gd name="connsiteX0" fmla="*/ 0 w 793855"/>
              <a:gd name="connsiteY0" fmla="*/ 232192 h 743206"/>
              <a:gd name="connsiteX1" fmla="*/ 391743 w 793855"/>
              <a:gd name="connsiteY1" fmla="*/ 232192 h 743206"/>
              <a:gd name="connsiteX2" fmla="*/ 391743 w 793855"/>
              <a:gd name="connsiteY2" fmla="*/ 0 h 743206"/>
              <a:gd name="connsiteX3" fmla="*/ 793855 w 793855"/>
              <a:gd name="connsiteY3" fmla="*/ 371603 h 743206"/>
              <a:gd name="connsiteX4" fmla="*/ 391743 w 793855"/>
              <a:gd name="connsiteY4" fmla="*/ 743206 h 743206"/>
              <a:gd name="connsiteX5" fmla="*/ 391743 w 793855"/>
              <a:gd name="connsiteY5" fmla="*/ 511014 h 743206"/>
              <a:gd name="connsiteX6" fmla="*/ 0 w 793855"/>
              <a:gd name="connsiteY6" fmla="*/ 511014 h 743206"/>
              <a:gd name="connsiteX7" fmla="*/ 0 w 793855"/>
              <a:gd name="connsiteY7" fmla="*/ 232192 h 74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3855" h="743206" fill="none" extrusionOk="0">
                <a:moveTo>
                  <a:pt x="0" y="232192"/>
                </a:moveTo>
                <a:cubicBezTo>
                  <a:pt x="117773" y="233450"/>
                  <a:pt x="231510" y="224393"/>
                  <a:pt x="391743" y="232192"/>
                </a:cubicBezTo>
                <a:cubicBezTo>
                  <a:pt x="402675" y="123047"/>
                  <a:pt x="383864" y="77720"/>
                  <a:pt x="391743" y="0"/>
                </a:cubicBezTo>
                <a:cubicBezTo>
                  <a:pt x="475437" y="82755"/>
                  <a:pt x="696566" y="254803"/>
                  <a:pt x="793855" y="371603"/>
                </a:cubicBezTo>
                <a:cubicBezTo>
                  <a:pt x="708327" y="450857"/>
                  <a:pt x="521277" y="592822"/>
                  <a:pt x="391743" y="743206"/>
                </a:cubicBezTo>
                <a:cubicBezTo>
                  <a:pt x="390784" y="664978"/>
                  <a:pt x="384434" y="563749"/>
                  <a:pt x="391743" y="511014"/>
                </a:cubicBezTo>
                <a:cubicBezTo>
                  <a:pt x="287583" y="519627"/>
                  <a:pt x="183690" y="510221"/>
                  <a:pt x="0" y="511014"/>
                </a:cubicBezTo>
                <a:cubicBezTo>
                  <a:pt x="7763" y="416675"/>
                  <a:pt x="3988" y="336317"/>
                  <a:pt x="0" y="232192"/>
                </a:cubicBezTo>
                <a:close/>
              </a:path>
              <a:path w="793855" h="743206" stroke="0" extrusionOk="0">
                <a:moveTo>
                  <a:pt x="0" y="232192"/>
                </a:moveTo>
                <a:cubicBezTo>
                  <a:pt x="182975" y="232536"/>
                  <a:pt x="274391" y="212969"/>
                  <a:pt x="391743" y="232192"/>
                </a:cubicBezTo>
                <a:cubicBezTo>
                  <a:pt x="381778" y="140408"/>
                  <a:pt x="386249" y="101298"/>
                  <a:pt x="391743" y="0"/>
                </a:cubicBezTo>
                <a:cubicBezTo>
                  <a:pt x="529915" y="159628"/>
                  <a:pt x="712687" y="266923"/>
                  <a:pt x="793855" y="371603"/>
                </a:cubicBezTo>
                <a:cubicBezTo>
                  <a:pt x="685555" y="495505"/>
                  <a:pt x="545160" y="585346"/>
                  <a:pt x="391743" y="743206"/>
                </a:cubicBezTo>
                <a:cubicBezTo>
                  <a:pt x="395239" y="653020"/>
                  <a:pt x="384012" y="561478"/>
                  <a:pt x="391743" y="511014"/>
                </a:cubicBezTo>
                <a:cubicBezTo>
                  <a:pt x="264200" y="528610"/>
                  <a:pt x="119205" y="518313"/>
                  <a:pt x="0" y="511014"/>
                </a:cubicBezTo>
                <a:cubicBezTo>
                  <a:pt x="-9960" y="429587"/>
                  <a:pt x="-2699" y="314021"/>
                  <a:pt x="0" y="23219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xmlns="" id="{B4FA3562-8398-4C38-80AD-ECDEC4BB000A}"/>
              </a:ext>
            </a:extLst>
          </p:cNvPr>
          <p:cNvSpPr/>
          <p:nvPr/>
        </p:nvSpPr>
        <p:spPr>
          <a:xfrm rot="5400000">
            <a:off x="3861345" y="3433301"/>
            <a:ext cx="793855" cy="743206"/>
          </a:xfrm>
          <a:custGeom>
            <a:avLst/>
            <a:gdLst>
              <a:gd name="connsiteX0" fmla="*/ 0 w 793855"/>
              <a:gd name="connsiteY0" fmla="*/ 232192 h 743206"/>
              <a:gd name="connsiteX1" fmla="*/ 391743 w 793855"/>
              <a:gd name="connsiteY1" fmla="*/ 232192 h 743206"/>
              <a:gd name="connsiteX2" fmla="*/ 391743 w 793855"/>
              <a:gd name="connsiteY2" fmla="*/ 0 h 743206"/>
              <a:gd name="connsiteX3" fmla="*/ 793855 w 793855"/>
              <a:gd name="connsiteY3" fmla="*/ 371603 h 743206"/>
              <a:gd name="connsiteX4" fmla="*/ 391743 w 793855"/>
              <a:gd name="connsiteY4" fmla="*/ 743206 h 743206"/>
              <a:gd name="connsiteX5" fmla="*/ 391743 w 793855"/>
              <a:gd name="connsiteY5" fmla="*/ 511014 h 743206"/>
              <a:gd name="connsiteX6" fmla="*/ 0 w 793855"/>
              <a:gd name="connsiteY6" fmla="*/ 511014 h 743206"/>
              <a:gd name="connsiteX7" fmla="*/ 0 w 793855"/>
              <a:gd name="connsiteY7" fmla="*/ 232192 h 74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3855" h="743206" fill="none" extrusionOk="0">
                <a:moveTo>
                  <a:pt x="0" y="232192"/>
                </a:moveTo>
                <a:cubicBezTo>
                  <a:pt x="117773" y="233450"/>
                  <a:pt x="231510" y="224393"/>
                  <a:pt x="391743" y="232192"/>
                </a:cubicBezTo>
                <a:cubicBezTo>
                  <a:pt x="402675" y="123047"/>
                  <a:pt x="383864" y="77720"/>
                  <a:pt x="391743" y="0"/>
                </a:cubicBezTo>
                <a:cubicBezTo>
                  <a:pt x="475437" y="82755"/>
                  <a:pt x="696566" y="254803"/>
                  <a:pt x="793855" y="371603"/>
                </a:cubicBezTo>
                <a:cubicBezTo>
                  <a:pt x="708327" y="450857"/>
                  <a:pt x="521277" y="592822"/>
                  <a:pt x="391743" y="743206"/>
                </a:cubicBezTo>
                <a:cubicBezTo>
                  <a:pt x="390784" y="664978"/>
                  <a:pt x="384434" y="563749"/>
                  <a:pt x="391743" y="511014"/>
                </a:cubicBezTo>
                <a:cubicBezTo>
                  <a:pt x="287583" y="519627"/>
                  <a:pt x="183690" y="510221"/>
                  <a:pt x="0" y="511014"/>
                </a:cubicBezTo>
                <a:cubicBezTo>
                  <a:pt x="7763" y="416675"/>
                  <a:pt x="3988" y="336317"/>
                  <a:pt x="0" y="232192"/>
                </a:cubicBezTo>
                <a:close/>
              </a:path>
              <a:path w="793855" h="743206" stroke="0" extrusionOk="0">
                <a:moveTo>
                  <a:pt x="0" y="232192"/>
                </a:moveTo>
                <a:cubicBezTo>
                  <a:pt x="182975" y="232536"/>
                  <a:pt x="274391" y="212969"/>
                  <a:pt x="391743" y="232192"/>
                </a:cubicBezTo>
                <a:cubicBezTo>
                  <a:pt x="381778" y="140408"/>
                  <a:pt x="386249" y="101298"/>
                  <a:pt x="391743" y="0"/>
                </a:cubicBezTo>
                <a:cubicBezTo>
                  <a:pt x="529915" y="159628"/>
                  <a:pt x="712687" y="266923"/>
                  <a:pt x="793855" y="371603"/>
                </a:cubicBezTo>
                <a:cubicBezTo>
                  <a:pt x="685555" y="495505"/>
                  <a:pt x="545160" y="585346"/>
                  <a:pt x="391743" y="743206"/>
                </a:cubicBezTo>
                <a:cubicBezTo>
                  <a:pt x="395239" y="653020"/>
                  <a:pt x="384012" y="561478"/>
                  <a:pt x="391743" y="511014"/>
                </a:cubicBezTo>
                <a:cubicBezTo>
                  <a:pt x="264200" y="528610"/>
                  <a:pt x="119205" y="518313"/>
                  <a:pt x="0" y="511014"/>
                </a:cubicBezTo>
                <a:cubicBezTo>
                  <a:pt x="-9960" y="429587"/>
                  <a:pt x="-2699" y="314021"/>
                  <a:pt x="0" y="23219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381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35D80C7D-06FF-4267-80D0-29EC948E2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34151633"/>
              </p:ext>
            </p:extLst>
          </p:nvPr>
        </p:nvGraphicFramePr>
        <p:xfrm>
          <a:off x="1451728" y="1197204"/>
          <a:ext cx="10143241" cy="5660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A702E2AE-9D1C-4073-8648-F488D42BDC3A}"/>
              </a:ext>
            </a:extLst>
          </p:cNvPr>
          <p:cNvSpPr/>
          <p:nvPr/>
        </p:nvSpPr>
        <p:spPr>
          <a:xfrm rot="21394935">
            <a:off x="1918728" y="1438926"/>
            <a:ext cx="3373225" cy="2386553"/>
          </a:xfrm>
          <a:custGeom>
            <a:avLst/>
            <a:gdLst>
              <a:gd name="connsiteX0" fmla="*/ 0 w 3373225"/>
              <a:gd name="connsiteY0" fmla="*/ 0 h 2386553"/>
              <a:gd name="connsiteX1" fmla="*/ 607181 w 3373225"/>
              <a:gd name="connsiteY1" fmla="*/ 0 h 2386553"/>
              <a:gd name="connsiteX2" fmla="*/ 1349290 w 3373225"/>
              <a:gd name="connsiteY2" fmla="*/ 0 h 2386553"/>
              <a:gd name="connsiteX3" fmla="*/ 2023935 w 3373225"/>
              <a:gd name="connsiteY3" fmla="*/ 0 h 2386553"/>
              <a:gd name="connsiteX4" fmla="*/ 2698580 w 3373225"/>
              <a:gd name="connsiteY4" fmla="*/ 0 h 2386553"/>
              <a:gd name="connsiteX5" fmla="*/ 3373225 w 3373225"/>
              <a:gd name="connsiteY5" fmla="*/ 0 h 2386553"/>
              <a:gd name="connsiteX6" fmla="*/ 3373225 w 3373225"/>
              <a:gd name="connsiteY6" fmla="*/ 643041 h 2386553"/>
              <a:gd name="connsiteX7" fmla="*/ 3373225 w 3373225"/>
              <a:gd name="connsiteY7" fmla="*/ 1345745 h 2386553"/>
              <a:gd name="connsiteX8" fmla="*/ 3373225 w 3373225"/>
              <a:gd name="connsiteY8" fmla="*/ 1988786 h 2386553"/>
              <a:gd name="connsiteX9" fmla="*/ 2975458 w 3373225"/>
              <a:gd name="connsiteY9" fmla="*/ 2386553 h 2386553"/>
              <a:gd name="connsiteX10" fmla="*/ 2380366 w 3373225"/>
              <a:gd name="connsiteY10" fmla="*/ 2386553 h 2386553"/>
              <a:gd name="connsiteX11" fmla="*/ 1815029 w 3373225"/>
              <a:gd name="connsiteY11" fmla="*/ 2386553 h 2386553"/>
              <a:gd name="connsiteX12" fmla="*/ 1279447 w 3373225"/>
              <a:gd name="connsiteY12" fmla="*/ 2386553 h 2386553"/>
              <a:gd name="connsiteX13" fmla="*/ 743864 w 3373225"/>
              <a:gd name="connsiteY13" fmla="*/ 2386553 h 2386553"/>
              <a:gd name="connsiteX14" fmla="*/ 0 w 3373225"/>
              <a:gd name="connsiteY14" fmla="*/ 2386553 h 2386553"/>
              <a:gd name="connsiteX15" fmla="*/ 0 w 3373225"/>
              <a:gd name="connsiteY15" fmla="*/ 1837646 h 2386553"/>
              <a:gd name="connsiteX16" fmla="*/ 0 w 3373225"/>
              <a:gd name="connsiteY16" fmla="*/ 1312604 h 2386553"/>
              <a:gd name="connsiteX17" fmla="*/ 0 w 3373225"/>
              <a:gd name="connsiteY17" fmla="*/ 715966 h 2386553"/>
              <a:gd name="connsiteX18" fmla="*/ 0 w 3373225"/>
              <a:gd name="connsiteY18" fmla="*/ 0 h 2386553"/>
              <a:gd name="connsiteX0" fmla="*/ 2975458 w 3373225"/>
              <a:gd name="connsiteY0" fmla="*/ 2386553 h 2386553"/>
              <a:gd name="connsiteX1" fmla="*/ 3055012 w 3373225"/>
              <a:gd name="connsiteY1" fmla="*/ 2068340 h 2386553"/>
              <a:gd name="connsiteX2" fmla="*/ 3373225 w 3373225"/>
              <a:gd name="connsiteY2" fmla="*/ 1988786 h 2386553"/>
              <a:gd name="connsiteX3" fmla="*/ 2975458 w 3373225"/>
              <a:gd name="connsiteY3" fmla="*/ 2386553 h 2386553"/>
              <a:gd name="connsiteX0" fmla="*/ 2975458 w 3373225"/>
              <a:gd name="connsiteY0" fmla="*/ 2386553 h 2386553"/>
              <a:gd name="connsiteX1" fmla="*/ 3055012 w 3373225"/>
              <a:gd name="connsiteY1" fmla="*/ 2068340 h 2386553"/>
              <a:gd name="connsiteX2" fmla="*/ 3373225 w 3373225"/>
              <a:gd name="connsiteY2" fmla="*/ 1988786 h 2386553"/>
              <a:gd name="connsiteX3" fmla="*/ 2975458 w 3373225"/>
              <a:gd name="connsiteY3" fmla="*/ 2386553 h 2386553"/>
              <a:gd name="connsiteX4" fmla="*/ 2380366 w 3373225"/>
              <a:gd name="connsiteY4" fmla="*/ 2386553 h 2386553"/>
              <a:gd name="connsiteX5" fmla="*/ 1844784 w 3373225"/>
              <a:gd name="connsiteY5" fmla="*/ 2386553 h 2386553"/>
              <a:gd name="connsiteX6" fmla="*/ 1190183 w 3373225"/>
              <a:gd name="connsiteY6" fmla="*/ 2386553 h 2386553"/>
              <a:gd name="connsiteX7" fmla="*/ 684355 w 3373225"/>
              <a:gd name="connsiteY7" fmla="*/ 2386553 h 2386553"/>
              <a:gd name="connsiteX8" fmla="*/ 0 w 3373225"/>
              <a:gd name="connsiteY8" fmla="*/ 2386553 h 2386553"/>
              <a:gd name="connsiteX9" fmla="*/ 0 w 3373225"/>
              <a:gd name="connsiteY9" fmla="*/ 1813780 h 2386553"/>
              <a:gd name="connsiteX10" fmla="*/ 0 w 3373225"/>
              <a:gd name="connsiteY10" fmla="*/ 1169411 h 2386553"/>
              <a:gd name="connsiteX11" fmla="*/ 0 w 3373225"/>
              <a:gd name="connsiteY11" fmla="*/ 548907 h 2386553"/>
              <a:gd name="connsiteX12" fmla="*/ 0 w 3373225"/>
              <a:gd name="connsiteY12" fmla="*/ 0 h 2386553"/>
              <a:gd name="connsiteX13" fmla="*/ 607181 w 3373225"/>
              <a:gd name="connsiteY13" fmla="*/ 0 h 2386553"/>
              <a:gd name="connsiteX14" fmla="*/ 1349290 w 3373225"/>
              <a:gd name="connsiteY14" fmla="*/ 0 h 2386553"/>
              <a:gd name="connsiteX15" fmla="*/ 1956471 w 3373225"/>
              <a:gd name="connsiteY15" fmla="*/ 0 h 2386553"/>
              <a:gd name="connsiteX16" fmla="*/ 2631116 w 3373225"/>
              <a:gd name="connsiteY16" fmla="*/ 0 h 2386553"/>
              <a:gd name="connsiteX17" fmla="*/ 3373225 w 3373225"/>
              <a:gd name="connsiteY17" fmla="*/ 0 h 2386553"/>
              <a:gd name="connsiteX18" fmla="*/ 3373225 w 3373225"/>
              <a:gd name="connsiteY18" fmla="*/ 643041 h 2386553"/>
              <a:gd name="connsiteX19" fmla="*/ 3373225 w 3373225"/>
              <a:gd name="connsiteY19" fmla="*/ 1305969 h 2386553"/>
              <a:gd name="connsiteX20" fmla="*/ 3373225 w 3373225"/>
              <a:gd name="connsiteY20" fmla="*/ 1988786 h 238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3225" h="2386553" stroke="0" extrusionOk="0">
                <a:moveTo>
                  <a:pt x="0" y="0"/>
                </a:moveTo>
                <a:cubicBezTo>
                  <a:pt x="130134" y="-14913"/>
                  <a:pt x="436373" y="-7148"/>
                  <a:pt x="607181" y="0"/>
                </a:cubicBezTo>
                <a:cubicBezTo>
                  <a:pt x="777989" y="7148"/>
                  <a:pt x="1162129" y="-8013"/>
                  <a:pt x="1349290" y="0"/>
                </a:cubicBezTo>
                <a:cubicBezTo>
                  <a:pt x="1536451" y="8013"/>
                  <a:pt x="1771685" y="-28737"/>
                  <a:pt x="2023935" y="0"/>
                </a:cubicBezTo>
                <a:cubicBezTo>
                  <a:pt x="2276186" y="28737"/>
                  <a:pt x="2430605" y="4241"/>
                  <a:pt x="2698580" y="0"/>
                </a:cubicBezTo>
                <a:cubicBezTo>
                  <a:pt x="2966555" y="-4241"/>
                  <a:pt x="3158007" y="-31412"/>
                  <a:pt x="3373225" y="0"/>
                </a:cubicBezTo>
                <a:cubicBezTo>
                  <a:pt x="3388767" y="138760"/>
                  <a:pt x="3344078" y="452425"/>
                  <a:pt x="3373225" y="643041"/>
                </a:cubicBezTo>
                <a:cubicBezTo>
                  <a:pt x="3402372" y="833657"/>
                  <a:pt x="3370015" y="1189590"/>
                  <a:pt x="3373225" y="1345745"/>
                </a:cubicBezTo>
                <a:cubicBezTo>
                  <a:pt x="3376435" y="1501900"/>
                  <a:pt x="3391514" y="1784992"/>
                  <a:pt x="3373225" y="1988786"/>
                </a:cubicBezTo>
                <a:cubicBezTo>
                  <a:pt x="3267906" y="2059011"/>
                  <a:pt x="3126889" y="2243510"/>
                  <a:pt x="2975458" y="2386553"/>
                </a:cubicBezTo>
                <a:cubicBezTo>
                  <a:pt x="2699319" y="2402978"/>
                  <a:pt x="2565889" y="2370265"/>
                  <a:pt x="2380366" y="2386553"/>
                </a:cubicBezTo>
                <a:cubicBezTo>
                  <a:pt x="2194843" y="2402841"/>
                  <a:pt x="1939438" y="2384092"/>
                  <a:pt x="1815029" y="2386553"/>
                </a:cubicBezTo>
                <a:cubicBezTo>
                  <a:pt x="1690620" y="2389014"/>
                  <a:pt x="1542784" y="2401724"/>
                  <a:pt x="1279447" y="2386553"/>
                </a:cubicBezTo>
                <a:cubicBezTo>
                  <a:pt x="1016110" y="2371382"/>
                  <a:pt x="982971" y="2385579"/>
                  <a:pt x="743864" y="2386553"/>
                </a:cubicBezTo>
                <a:cubicBezTo>
                  <a:pt x="504757" y="2387527"/>
                  <a:pt x="276680" y="2351292"/>
                  <a:pt x="0" y="2386553"/>
                </a:cubicBezTo>
                <a:cubicBezTo>
                  <a:pt x="27201" y="2181841"/>
                  <a:pt x="13432" y="2044597"/>
                  <a:pt x="0" y="1837646"/>
                </a:cubicBezTo>
                <a:cubicBezTo>
                  <a:pt x="-13432" y="1630695"/>
                  <a:pt x="-5638" y="1569306"/>
                  <a:pt x="0" y="1312604"/>
                </a:cubicBezTo>
                <a:cubicBezTo>
                  <a:pt x="5638" y="1055902"/>
                  <a:pt x="4267" y="880658"/>
                  <a:pt x="0" y="715966"/>
                </a:cubicBezTo>
                <a:cubicBezTo>
                  <a:pt x="-4267" y="551274"/>
                  <a:pt x="-16937" y="234568"/>
                  <a:pt x="0" y="0"/>
                </a:cubicBezTo>
                <a:close/>
              </a:path>
              <a:path w="3373225" h="2386553" fill="darkenLess" stroke="0" extrusionOk="0">
                <a:moveTo>
                  <a:pt x="2975458" y="2386553"/>
                </a:moveTo>
                <a:cubicBezTo>
                  <a:pt x="3001024" y="2310207"/>
                  <a:pt x="3025139" y="2167712"/>
                  <a:pt x="3055012" y="2068340"/>
                </a:cubicBezTo>
                <a:cubicBezTo>
                  <a:pt x="3118728" y="2050959"/>
                  <a:pt x="3269490" y="2012278"/>
                  <a:pt x="3373225" y="1988786"/>
                </a:cubicBezTo>
                <a:cubicBezTo>
                  <a:pt x="3254284" y="2079269"/>
                  <a:pt x="3166822" y="2202784"/>
                  <a:pt x="2975458" y="2386553"/>
                </a:cubicBezTo>
                <a:close/>
              </a:path>
              <a:path w="3373225" h="2386553" fill="none" extrusionOk="0">
                <a:moveTo>
                  <a:pt x="2975458" y="2386553"/>
                </a:moveTo>
                <a:cubicBezTo>
                  <a:pt x="3013540" y="2275344"/>
                  <a:pt x="3034685" y="2164677"/>
                  <a:pt x="3055012" y="2068340"/>
                </a:cubicBezTo>
                <a:cubicBezTo>
                  <a:pt x="3173151" y="2047358"/>
                  <a:pt x="3279686" y="2018080"/>
                  <a:pt x="3373225" y="1988786"/>
                </a:cubicBezTo>
                <a:cubicBezTo>
                  <a:pt x="3188177" y="2154474"/>
                  <a:pt x="3122421" y="2232378"/>
                  <a:pt x="2975458" y="2386553"/>
                </a:cubicBezTo>
                <a:cubicBezTo>
                  <a:pt x="2763864" y="2379195"/>
                  <a:pt x="2571266" y="2384275"/>
                  <a:pt x="2380366" y="2386553"/>
                </a:cubicBezTo>
                <a:cubicBezTo>
                  <a:pt x="2189466" y="2388831"/>
                  <a:pt x="1963595" y="2374311"/>
                  <a:pt x="1844784" y="2386553"/>
                </a:cubicBezTo>
                <a:cubicBezTo>
                  <a:pt x="1725973" y="2398795"/>
                  <a:pt x="1466739" y="2402102"/>
                  <a:pt x="1190183" y="2386553"/>
                </a:cubicBezTo>
                <a:cubicBezTo>
                  <a:pt x="913627" y="2371004"/>
                  <a:pt x="864468" y="2372267"/>
                  <a:pt x="684355" y="2386553"/>
                </a:cubicBezTo>
                <a:cubicBezTo>
                  <a:pt x="504242" y="2400839"/>
                  <a:pt x="294670" y="2367933"/>
                  <a:pt x="0" y="2386553"/>
                </a:cubicBezTo>
                <a:cubicBezTo>
                  <a:pt x="-18882" y="2212243"/>
                  <a:pt x="-8604" y="2043337"/>
                  <a:pt x="0" y="1813780"/>
                </a:cubicBezTo>
                <a:cubicBezTo>
                  <a:pt x="8604" y="1584223"/>
                  <a:pt x="-17248" y="1331266"/>
                  <a:pt x="0" y="1169411"/>
                </a:cubicBezTo>
                <a:cubicBezTo>
                  <a:pt x="17248" y="1007556"/>
                  <a:pt x="-25789" y="799640"/>
                  <a:pt x="0" y="548907"/>
                </a:cubicBezTo>
                <a:cubicBezTo>
                  <a:pt x="25789" y="298174"/>
                  <a:pt x="-25011" y="173475"/>
                  <a:pt x="0" y="0"/>
                </a:cubicBezTo>
                <a:cubicBezTo>
                  <a:pt x="209283" y="9332"/>
                  <a:pt x="315473" y="23924"/>
                  <a:pt x="607181" y="0"/>
                </a:cubicBezTo>
                <a:cubicBezTo>
                  <a:pt x="898889" y="-23924"/>
                  <a:pt x="1136829" y="35562"/>
                  <a:pt x="1349290" y="0"/>
                </a:cubicBezTo>
                <a:cubicBezTo>
                  <a:pt x="1561751" y="-35562"/>
                  <a:pt x="1730988" y="23962"/>
                  <a:pt x="1956471" y="0"/>
                </a:cubicBezTo>
                <a:cubicBezTo>
                  <a:pt x="2181954" y="-23962"/>
                  <a:pt x="2489206" y="25699"/>
                  <a:pt x="2631116" y="0"/>
                </a:cubicBezTo>
                <a:cubicBezTo>
                  <a:pt x="2773026" y="-25699"/>
                  <a:pt x="3088302" y="35071"/>
                  <a:pt x="3373225" y="0"/>
                </a:cubicBezTo>
                <a:cubicBezTo>
                  <a:pt x="3354980" y="250128"/>
                  <a:pt x="3402148" y="504282"/>
                  <a:pt x="3373225" y="643041"/>
                </a:cubicBezTo>
                <a:cubicBezTo>
                  <a:pt x="3344302" y="781800"/>
                  <a:pt x="3393077" y="1086390"/>
                  <a:pt x="3373225" y="1305969"/>
                </a:cubicBezTo>
                <a:cubicBezTo>
                  <a:pt x="3353373" y="1525548"/>
                  <a:pt x="3347753" y="1721281"/>
                  <a:pt x="3373225" y="1988786"/>
                </a:cubicBezTo>
              </a:path>
              <a:path w="3373225" h="2386553" fill="none" stroke="0" extrusionOk="0">
                <a:moveTo>
                  <a:pt x="2975458" y="2386553"/>
                </a:moveTo>
                <a:cubicBezTo>
                  <a:pt x="2988746" y="2301580"/>
                  <a:pt x="3008521" y="2217470"/>
                  <a:pt x="3055012" y="2068340"/>
                </a:cubicBezTo>
                <a:cubicBezTo>
                  <a:pt x="3173994" y="2038777"/>
                  <a:pt x="3286636" y="2017089"/>
                  <a:pt x="3373225" y="1988786"/>
                </a:cubicBezTo>
                <a:cubicBezTo>
                  <a:pt x="3225531" y="2159926"/>
                  <a:pt x="3084238" y="2239290"/>
                  <a:pt x="2975458" y="2386553"/>
                </a:cubicBezTo>
                <a:cubicBezTo>
                  <a:pt x="2741500" y="2358902"/>
                  <a:pt x="2655663" y="2416398"/>
                  <a:pt x="2350612" y="2386553"/>
                </a:cubicBezTo>
                <a:cubicBezTo>
                  <a:pt x="2045561" y="2356708"/>
                  <a:pt x="1998177" y="2405028"/>
                  <a:pt x="1815029" y="2386553"/>
                </a:cubicBezTo>
                <a:cubicBezTo>
                  <a:pt x="1631881" y="2368078"/>
                  <a:pt x="1464485" y="2399732"/>
                  <a:pt x="1190183" y="2386553"/>
                </a:cubicBezTo>
                <a:cubicBezTo>
                  <a:pt x="915881" y="2373374"/>
                  <a:pt x="726297" y="2386909"/>
                  <a:pt x="595092" y="2386553"/>
                </a:cubicBezTo>
                <a:cubicBezTo>
                  <a:pt x="463887" y="2386197"/>
                  <a:pt x="285991" y="2409510"/>
                  <a:pt x="0" y="2386553"/>
                </a:cubicBezTo>
                <a:cubicBezTo>
                  <a:pt x="17744" y="2265388"/>
                  <a:pt x="11521" y="2097334"/>
                  <a:pt x="0" y="1861511"/>
                </a:cubicBezTo>
                <a:cubicBezTo>
                  <a:pt x="-11521" y="1625688"/>
                  <a:pt x="27497" y="1513625"/>
                  <a:pt x="0" y="1288739"/>
                </a:cubicBezTo>
                <a:cubicBezTo>
                  <a:pt x="-27497" y="1063853"/>
                  <a:pt x="8132" y="982480"/>
                  <a:pt x="0" y="763697"/>
                </a:cubicBezTo>
                <a:cubicBezTo>
                  <a:pt x="-8132" y="544914"/>
                  <a:pt x="36313" y="162855"/>
                  <a:pt x="0" y="0"/>
                </a:cubicBezTo>
                <a:cubicBezTo>
                  <a:pt x="167231" y="3183"/>
                  <a:pt x="392968" y="19078"/>
                  <a:pt x="573448" y="0"/>
                </a:cubicBezTo>
                <a:cubicBezTo>
                  <a:pt x="753928" y="-19078"/>
                  <a:pt x="1048289" y="-12866"/>
                  <a:pt x="1180629" y="0"/>
                </a:cubicBezTo>
                <a:cubicBezTo>
                  <a:pt x="1312969" y="12866"/>
                  <a:pt x="1567324" y="-12889"/>
                  <a:pt x="1754077" y="0"/>
                </a:cubicBezTo>
                <a:cubicBezTo>
                  <a:pt x="1940830" y="12889"/>
                  <a:pt x="2267030" y="-28417"/>
                  <a:pt x="2462454" y="0"/>
                </a:cubicBezTo>
                <a:cubicBezTo>
                  <a:pt x="2657878" y="28417"/>
                  <a:pt x="3165820" y="25484"/>
                  <a:pt x="3373225" y="0"/>
                </a:cubicBezTo>
                <a:cubicBezTo>
                  <a:pt x="3343050" y="199059"/>
                  <a:pt x="3381932" y="365300"/>
                  <a:pt x="3373225" y="662929"/>
                </a:cubicBezTo>
                <a:cubicBezTo>
                  <a:pt x="3364518" y="960558"/>
                  <a:pt x="3351367" y="1087616"/>
                  <a:pt x="3373225" y="1305969"/>
                </a:cubicBezTo>
                <a:cubicBezTo>
                  <a:pt x="3395083" y="1524322"/>
                  <a:pt x="3353114" y="1739970"/>
                  <a:pt x="3373225" y="1988786"/>
                </a:cubicBezTo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- na temelju zakona koje je donio parlament upravlja državom</a:t>
            </a:r>
          </a:p>
          <a:p>
            <a:pPr algn="ctr"/>
            <a:r>
              <a:rPr lang="hr-HR" sz="2000" b="1" dirty="0">
                <a:solidFill>
                  <a:schemeClr val="tx1"/>
                </a:solidFill>
              </a:rPr>
              <a:t>- najčešće čine vlada i/ili predsjednik određene države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BE067737-54B3-4253-9467-91E5CD8A5E46}"/>
              </a:ext>
            </a:extLst>
          </p:cNvPr>
          <p:cNvSpPr/>
          <p:nvPr/>
        </p:nvSpPr>
        <p:spPr>
          <a:xfrm rot="363808">
            <a:off x="163977" y="4238683"/>
            <a:ext cx="3373225" cy="2386553"/>
          </a:xfrm>
          <a:custGeom>
            <a:avLst/>
            <a:gdLst>
              <a:gd name="connsiteX0" fmla="*/ 0 w 3373225"/>
              <a:gd name="connsiteY0" fmla="*/ 0 h 2386553"/>
              <a:gd name="connsiteX1" fmla="*/ 607181 w 3373225"/>
              <a:gd name="connsiteY1" fmla="*/ 0 h 2386553"/>
              <a:gd name="connsiteX2" fmla="*/ 1349290 w 3373225"/>
              <a:gd name="connsiteY2" fmla="*/ 0 h 2386553"/>
              <a:gd name="connsiteX3" fmla="*/ 2023935 w 3373225"/>
              <a:gd name="connsiteY3" fmla="*/ 0 h 2386553"/>
              <a:gd name="connsiteX4" fmla="*/ 2698580 w 3373225"/>
              <a:gd name="connsiteY4" fmla="*/ 0 h 2386553"/>
              <a:gd name="connsiteX5" fmla="*/ 3373225 w 3373225"/>
              <a:gd name="connsiteY5" fmla="*/ 0 h 2386553"/>
              <a:gd name="connsiteX6" fmla="*/ 3373225 w 3373225"/>
              <a:gd name="connsiteY6" fmla="*/ 643041 h 2386553"/>
              <a:gd name="connsiteX7" fmla="*/ 3373225 w 3373225"/>
              <a:gd name="connsiteY7" fmla="*/ 1345745 h 2386553"/>
              <a:gd name="connsiteX8" fmla="*/ 3373225 w 3373225"/>
              <a:gd name="connsiteY8" fmla="*/ 1988786 h 2386553"/>
              <a:gd name="connsiteX9" fmla="*/ 2975458 w 3373225"/>
              <a:gd name="connsiteY9" fmla="*/ 2386553 h 2386553"/>
              <a:gd name="connsiteX10" fmla="*/ 2380366 w 3373225"/>
              <a:gd name="connsiteY10" fmla="*/ 2386553 h 2386553"/>
              <a:gd name="connsiteX11" fmla="*/ 1815029 w 3373225"/>
              <a:gd name="connsiteY11" fmla="*/ 2386553 h 2386553"/>
              <a:gd name="connsiteX12" fmla="*/ 1279447 w 3373225"/>
              <a:gd name="connsiteY12" fmla="*/ 2386553 h 2386553"/>
              <a:gd name="connsiteX13" fmla="*/ 743864 w 3373225"/>
              <a:gd name="connsiteY13" fmla="*/ 2386553 h 2386553"/>
              <a:gd name="connsiteX14" fmla="*/ 0 w 3373225"/>
              <a:gd name="connsiteY14" fmla="*/ 2386553 h 2386553"/>
              <a:gd name="connsiteX15" fmla="*/ 0 w 3373225"/>
              <a:gd name="connsiteY15" fmla="*/ 1837646 h 2386553"/>
              <a:gd name="connsiteX16" fmla="*/ 0 w 3373225"/>
              <a:gd name="connsiteY16" fmla="*/ 1312604 h 2386553"/>
              <a:gd name="connsiteX17" fmla="*/ 0 w 3373225"/>
              <a:gd name="connsiteY17" fmla="*/ 715966 h 2386553"/>
              <a:gd name="connsiteX18" fmla="*/ 0 w 3373225"/>
              <a:gd name="connsiteY18" fmla="*/ 0 h 2386553"/>
              <a:gd name="connsiteX0" fmla="*/ 2975458 w 3373225"/>
              <a:gd name="connsiteY0" fmla="*/ 2386553 h 2386553"/>
              <a:gd name="connsiteX1" fmla="*/ 3055012 w 3373225"/>
              <a:gd name="connsiteY1" fmla="*/ 2068340 h 2386553"/>
              <a:gd name="connsiteX2" fmla="*/ 3373225 w 3373225"/>
              <a:gd name="connsiteY2" fmla="*/ 1988786 h 2386553"/>
              <a:gd name="connsiteX3" fmla="*/ 2975458 w 3373225"/>
              <a:gd name="connsiteY3" fmla="*/ 2386553 h 2386553"/>
              <a:gd name="connsiteX0" fmla="*/ 2975458 w 3373225"/>
              <a:gd name="connsiteY0" fmla="*/ 2386553 h 2386553"/>
              <a:gd name="connsiteX1" fmla="*/ 3055012 w 3373225"/>
              <a:gd name="connsiteY1" fmla="*/ 2068340 h 2386553"/>
              <a:gd name="connsiteX2" fmla="*/ 3373225 w 3373225"/>
              <a:gd name="connsiteY2" fmla="*/ 1988786 h 2386553"/>
              <a:gd name="connsiteX3" fmla="*/ 2975458 w 3373225"/>
              <a:gd name="connsiteY3" fmla="*/ 2386553 h 2386553"/>
              <a:gd name="connsiteX4" fmla="*/ 2380366 w 3373225"/>
              <a:gd name="connsiteY4" fmla="*/ 2386553 h 2386553"/>
              <a:gd name="connsiteX5" fmla="*/ 1844784 w 3373225"/>
              <a:gd name="connsiteY5" fmla="*/ 2386553 h 2386553"/>
              <a:gd name="connsiteX6" fmla="*/ 1190183 w 3373225"/>
              <a:gd name="connsiteY6" fmla="*/ 2386553 h 2386553"/>
              <a:gd name="connsiteX7" fmla="*/ 684355 w 3373225"/>
              <a:gd name="connsiteY7" fmla="*/ 2386553 h 2386553"/>
              <a:gd name="connsiteX8" fmla="*/ 0 w 3373225"/>
              <a:gd name="connsiteY8" fmla="*/ 2386553 h 2386553"/>
              <a:gd name="connsiteX9" fmla="*/ 0 w 3373225"/>
              <a:gd name="connsiteY9" fmla="*/ 1813780 h 2386553"/>
              <a:gd name="connsiteX10" fmla="*/ 0 w 3373225"/>
              <a:gd name="connsiteY10" fmla="*/ 1169411 h 2386553"/>
              <a:gd name="connsiteX11" fmla="*/ 0 w 3373225"/>
              <a:gd name="connsiteY11" fmla="*/ 548907 h 2386553"/>
              <a:gd name="connsiteX12" fmla="*/ 0 w 3373225"/>
              <a:gd name="connsiteY12" fmla="*/ 0 h 2386553"/>
              <a:gd name="connsiteX13" fmla="*/ 607181 w 3373225"/>
              <a:gd name="connsiteY13" fmla="*/ 0 h 2386553"/>
              <a:gd name="connsiteX14" fmla="*/ 1349290 w 3373225"/>
              <a:gd name="connsiteY14" fmla="*/ 0 h 2386553"/>
              <a:gd name="connsiteX15" fmla="*/ 1956471 w 3373225"/>
              <a:gd name="connsiteY15" fmla="*/ 0 h 2386553"/>
              <a:gd name="connsiteX16" fmla="*/ 2631116 w 3373225"/>
              <a:gd name="connsiteY16" fmla="*/ 0 h 2386553"/>
              <a:gd name="connsiteX17" fmla="*/ 3373225 w 3373225"/>
              <a:gd name="connsiteY17" fmla="*/ 0 h 2386553"/>
              <a:gd name="connsiteX18" fmla="*/ 3373225 w 3373225"/>
              <a:gd name="connsiteY18" fmla="*/ 643041 h 2386553"/>
              <a:gd name="connsiteX19" fmla="*/ 3373225 w 3373225"/>
              <a:gd name="connsiteY19" fmla="*/ 1305969 h 2386553"/>
              <a:gd name="connsiteX20" fmla="*/ 3373225 w 3373225"/>
              <a:gd name="connsiteY20" fmla="*/ 1988786 h 238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3225" h="2386553" stroke="0" extrusionOk="0">
                <a:moveTo>
                  <a:pt x="0" y="0"/>
                </a:moveTo>
                <a:cubicBezTo>
                  <a:pt x="130134" y="-14913"/>
                  <a:pt x="436373" y="-7148"/>
                  <a:pt x="607181" y="0"/>
                </a:cubicBezTo>
                <a:cubicBezTo>
                  <a:pt x="777989" y="7148"/>
                  <a:pt x="1162129" y="-8013"/>
                  <a:pt x="1349290" y="0"/>
                </a:cubicBezTo>
                <a:cubicBezTo>
                  <a:pt x="1536451" y="8013"/>
                  <a:pt x="1771685" y="-28737"/>
                  <a:pt x="2023935" y="0"/>
                </a:cubicBezTo>
                <a:cubicBezTo>
                  <a:pt x="2276186" y="28737"/>
                  <a:pt x="2430605" y="4241"/>
                  <a:pt x="2698580" y="0"/>
                </a:cubicBezTo>
                <a:cubicBezTo>
                  <a:pt x="2966555" y="-4241"/>
                  <a:pt x="3158007" y="-31412"/>
                  <a:pt x="3373225" y="0"/>
                </a:cubicBezTo>
                <a:cubicBezTo>
                  <a:pt x="3388767" y="138760"/>
                  <a:pt x="3344078" y="452425"/>
                  <a:pt x="3373225" y="643041"/>
                </a:cubicBezTo>
                <a:cubicBezTo>
                  <a:pt x="3402372" y="833657"/>
                  <a:pt x="3370015" y="1189590"/>
                  <a:pt x="3373225" y="1345745"/>
                </a:cubicBezTo>
                <a:cubicBezTo>
                  <a:pt x="3376435" y="1501900"/>
                  <a:pt x="3391514" y="1784992"/>
                  <a:pt x="3373225" y="1988786"/>
                </a:cubicBezTo>
                <a:cubicBezTo>
                  <a:pt x="3267906" y="2059011"/>
                  <a:pt x="3126889" y="2243510"/>
                  <a:pt x="2975458" y="2386553"/>
                </a:cubicBezTo>
                <a:cubicBezTo>
                  <a:pt x="2699319" y="2402978"/>
                  <a:pt x="2565889" y="2370265"/>
                  <a:pt x="2380366" y="2386553"/>
                </a:cubicBezTo>
                <a:cubicBezTo>
                  <a:pt x="2194843" y="2402841"/>
                  <a:pt x="1939438" y="2384092"/>
                  <a:pt x="1815029" y="2386553"/>
                </a:cubicBezTo>
                <a:cubicBezTo>
                  <a:pt x="1690620" y="2389014"/>
                  <a:pt x="1542784" y="2401724"/>
                  <a:pt x="1279447" y="2386553"/>
                </a:cubicBezTo>
                <a:cubicBezTo>
                  <a:pt x="1016110" y="2371382"/>
                  <a:pt x="982971" y="2385579"/>
                  <a:pt x="743864" y="2386553"/>
                </a:cubicBezTo>
                <a:cubicBezTo>
                  <a:pt x="504757" y="2387527"/>
                  <a:pt x="276680" y="2351292"/>
                  <a:pt x="0" y="2386553"/>
                </a:cubicBezTo>
                <a:cubicBezTo>
                  <a:pt x="27201" y="2181841"/>
                  <a:pt x="13432" y="2044597"/>
                  <a:pt x="0" y="1837646"/>
                </a:cubicBezTo>
                <a:cubicBezTo>
                  <a:pt x="-13432" y="1630695"/>
                  <a:pt x="-5638" y="1569306"/>
                  <a:pt x="0" y="1312604"/>
                </a:cubicBezTo>
                <a:cubicBezTo>
                  <a:pt x="5638" y="1055902"/>
                  <a:pt x="4267" y="880658"/>
                  <a:pt x="0" y="715966"/>
                </a:cubicBezTo>
                <a:cubicBezTo>
                  <a:pt x="-4267" y="551274"/>
                  <a:pt x="-16937" y="234568"/>
                  <a:pt x="0" y="0"/>
                </a:cubicBezTo>
                <a:close/>
              </a:path>
              <a:path w="3373225" h="2386553" fill="darkenLess" stroke="0" extrusionOk="0">
                <a:moveTo>
                  <a:pt x="2975458" y="2386553"/>
                </a:moveTo>
                <a:cubicBezTo>
                  <a:pt x="3001024" y="2310207"/>
                  <a:pt x="3025139" y="2167712"/>
                  <a:pt x="3055012" y="2068340"/>
                </a:cubicBezTo>
                <a:cubicBezTo>
                  <a:pt x="3118728" y="2050959"/>
                  <a:pt x="3269490" y="2012278"/>
                  <a:pt x="3373225" y="1988786"/>
                </a:cubicBezTo>
                <a:cubicBezTo>
                  <a:pt x="3254284" y="2079269"/>
                  <a:pt x="3166822" y="2202784"/>
                  <a:pt x="2975458" y="2386553"/>
                </a:cubicBezTo>
                <a:close/>
              </a:path>
              <a:path w="3373225" h="2386553" fill="none" extrusionOk="0">
                <a:moveTo>
                  <a:pt x="2975458" y="2386553"/>
                </a:moveTo>
                <a:cubicBezTo>
                  <a:pt x="3013540" y="2275344"/>
                  <a:pt x="3034685" y="2164677"/>
                  <a:pt x="3055012" y="2068340"/>
                </a:cubicBezTo>
                <a:cubicBezTo>
                  <a:pt x="3173151" y="2047358"/>
                  <a:pt x="3279686" y="2018080"/>
                  <a:pt x="3373225" y="1988786"/>
                </a:cubicBezTo>
                <a:cubicBezTo>
                  <a:pt x="3188177" y="2154474"/>
                  <a:pt x="3122421" y="2232378"/>
                  <a:pt x="2975458" y="2386553"/>
                </a:cubicBezTo>
                <a:cubicBezTo>
                  <a:pt x="2763864" y="2379195"/>
                  <a:pt x="2571266" y="2384275"/>
                  <a:pt x="2380366" y="2386553"/>
                </a:cubicBezTo>
                <a:cubicBezTo>
                  <a:pt x="2189466" y="2388831"/>
                  <a:pt x="1963595" y="2374311"/>
                  <a:pt x="1844784" y="2386553"/>
                </a:cubicBezTo>
                <a:cubicBezTo>
                  <a:pt x="1725973" y="2398795"/>
                  <a:pt x="1466739" y="2402102"/>
                  <a:pt x="1190183" y="2386553"/>
                </a:cubicBezTo>
                <a:cubicBezTo>
                  <a:pt x="913627" y="2371004"/>
                  <a:pt x="864468" y="2372267"/>
                  <a:pt x="684355" y="2386553"/>
                </a:cubicBezTo>
                <a:cubicBezTo>
                  <a:pt x="504242" y="2400839"/>
                  <a:pt x="294670" y="2367933"/>
                  <a:pt x="0" y="2386553"/>
                </a:cubicBezTo>
                <a:cubicBezTo>
                  <a:pt x="-18882" y="2212243"/>
                  <a:pt x="-8604" y="2043337"/>
                  <a:pt x="0" y="1813780"/>
                </a:cubicBezTo>
                <a:cubicBezTo>
                  <a:pt x="8604" y="1584223"/>
                  <a:pt x="-17248" y="1331266"/>
                  <a:pt x="0" y="1169411"/>
                </a:cubicBezTo>
                <a:cubicBezTo>
                  <a:pt x="17248" y="1007556"/>
                  <a:pt x="-25789" y="799640"/>
                  <a:pt x="0" y="548907"/>
                </a:cubicBezTo>
                <a:cubicBezTo>
                  <a:pt x="25789" y="298174"/>
                  <a:pt x="-25011" y="173475"/>
                  <a:pt x="0" y="0"/>
                </a:cubicBezTo>
                <a:cubicBezTo>
                  <a:pt x="209283" y="9332"/>
                  <a:pt x="315473" y="23924"/>
                  <a:pt x="607181" y="0"/>
                </a:cubicBezTo>
                <a:cubicBezTo>
                  <a:pt x="898889" y="-23924"/>
                  <a:pt x="1136829" y="35562"/>
                  <a:pt x="1349290" y="0"/>
                </a:cubicBezTo>
                <a:cubicBezTo>
                  <a:pt x="1561751" y="-35562"/>
                  <a:pt x="1730988" y="23962"/>
                  <a:pt x="1956471" y="0"/>
                </a:cubicBezTo>
                <a:cubicBezTo>
                  <a:pt x="2181954" y="-23962"/>
                  <a:pt x="2489206" y="25699"/>
                  <a:pt x="2631116" y="0"/>
                </a:cubicBezTo>
                <a:cubicBezTo>
                  <a:pt x="2773026" y="-25699"/>
                  <a:pt x="3088302" y="35071"/>
                  <a:pt x="3373225" y="0"/>
                </a:cubicBezTo>
                <a:cubicBezTo>
                  <a:pt x="3354980" y="250128"/>
                  <a:pt x="3402148" y="504282"/>
                  <a:pt x="3373225" y="643041"/>
                </a:cubicBezTo>
                <a:cubicBezTo>
                  <a:pt x="3344302" y="781800"/>
                  <a:pt x="3393077" y="1086390"/>
                  <a:pt x="3373225" y="1305969"/>
                </a:cubicBezTo>
                <a:cubicBezTo>
                  <a:pt x="3353373" y="1525548"/>
                  <a:pt x="3347753" y="1721281"/>
                  <a:pt x="3373225" y="1988786"/>
                </a:cubicBezTo>
              </a:path>
              <a:path w="3373225" h="2386553" fill="none" stroke="0" extrusionOk="0">
                <a:moveTo>
                  <a:pt x="2975458" y="2386553"/>
                </a:moveTo>
                <a:cubicBezTo>
                  <a:pt x="2988746" y="2301580"/>
                  <a:pt x="3008521" y="2217470"/>
                  <a:pt x="3055012" y="2068340"/>
                </a:cubicBezTo>
                <a:cubicBezTo>
                  <a:pt x="3173994" y="2038777"/>
                  <a:pt x="3286636" y="2017089"/>
                  <a:pt x="3373225" y="1988786"/>
                </a:cubicBezTo>
                <a:cubicBezTo>
                  <a:pt x="3225531" y="2159926"/>
                  <a:pt x="3084238" y="2239290"/>
                  <a:pt x="2975458" y="2386553"/>
                </a:cubicBezTo>
                <a:cubicBezTo>
                  <a:pt x="2741500" y="2358902"/>
                  <a:pt x="2655663" y="2416398"/>
                  <a:pt x="2350612" y="2386553"/>
                </a:cubicBezTo>
                <a:cubicBezTo>
                  <a:pt x="2045561" y="2356708"/>
                  <a:pt x="1998177" y="2405028"/>
                  <a:pt x="1815029" y="2386553"/>
                </a:cubicBezTo>
                <a:cubicBezTo>
                  <a:pt x="1631881" y="2368078"/>
                  <a:pt x="1464485" y="2399732"/>
                  <a:pt x="1190183" y="2386553"/>
                </a:cubicBezTo>
                <a:cubicBezTo>
                  <a:pt x="915881" y="2373374"/>
                  <a:pt x="726297" y="2386909"/>
                  <a:pt x="595092" y="2386553"/>
                </a:cubicBezTo>
                <a:cubicBezTo>
                  <a:pt x="463887" y="2386197"/>
                  <a:pt x="285991" y="2409510"/>
                  <a:pt x="0" y="2386553"/>
                </a:cubicBezTo>
                <a:cubicBezTo>
                  <a:pt x="17744" y="2265388"/>
                  <a:pt x="11521" y="2097334"/>
                  <a:pt x="0" y="1861511"/>
                </a:cubicBezTo>
                <a:cubicBezTo>
                  <a:pt x="-11521" y="1625688"/>
                  <a:pt x="27497" y="1513625"/>
                  <a:pt x="0" y="1288739"/>
                </a:cubicBezTo>
                <a:cubicBezTo>
                  <a:pt x="-27497" y="1063853"/>
                  <a:pt x="8132" y="982480"/>
                  <a:pt x="0" y="763697"/>
                </a:cubicBezTo>
                <a:cubicBezTo>
                  <a:pt x="-8132" y="544914"/>
                  <a:pt x="36313" y="162855"/>
                  <a:pt x="0" y="0"/>
                </a:cubicBezTo>
                <a:cubicBezTo>
                  <a:pt x="167231" y="3183"/>
                  <a:pt x="392968" y="19078"/>
                  <a:pt x="573448" y="0"/>
                </a:cubicBezTo>
                <a:cubicBezTo>
                  <a:pt x="753928" y="-19078"/>
                  <a:pt x="1048289" y="-12866"/>
                  <a:pt x="1180629" y="0"/>
                </a:cubicBezTo>
                <a:cubicBezTo>
                  <a:pt x="1312969" y="12866"/>
                  <a:pt x="1567324" y="-12889"/>
                  <a:pt x="1754077" y="0"/>
                </a:cubicBezTo>
                <a:cubicBezTo>
                  <a:pt x="1940830" y="12889"/>
                  <a:pt x="2267030" y="-28417"/>
                  <a:pt x="2462454" y="0"/>
                </a:cubicBezTo>
                <a:cubicBezTo>
                  <a:pt x="2657878" y="28417"/>
                  <a:pt x="3165820" y="25484"/>
                  <a:pt x="3373225" y="0"/>
                </a:cubicBezTo>
                <a:cubicBezTo>
                  <a:pt x="3343050" y="199059"/>
                  <a:pt x="3381932" y="365300"/>
                  <a:pt x="3373225" y="662929"/>
                </a:cubicBezTo>
                <a:cubicBezTo>
                  <a:pt x="3364518" y="960558"/>
                  <a:pt x="3351367" y="1087616"/>
                  <a:pt x="3373225" y="1305969"/>
                </a:cubicBezTo>
                <a:cubicBezTo>
                  <a:pt x="3395083" y="1524322"/>
                  <a:pt x="3353114" y="1739970"/>
                  <a:pt x="3373225" y="1988786"/>
                </a:cubicBezTo>
              </a:path>
            </a:pathLst>
          </a:custGeom>
          <a:solidFill>
            <a:srgbClr val="66FF3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- samostalna i neovisna kako bi, ako je potrebno, mogla spriječiti zloporabe izvršne i zakonodavne vlasti</a:t>
            </a:r>
            <a:endParaRPr lang="pl-PL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C655EBC-5497-4B97-BC23-1058CB107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9063" y="4298372"/>
            <a:ext cx="1677890" cy="151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BE62A953-5448-49F7-B16F-86DFD1E464AF}"/>
              </a:ext>
            </a:extLst>
          </p:cNvPr>
          <p:cNvSpPr/>
          <p:nvPr/>
        </p:nvSpPr>
        <p:spPr>
          <a:xfrm rot="21394935">
            <a:off x="8606325" y="2447471"/>
            <a:ext cx="3373225" cy="2386553"/>
          </a:xfrm>
          <a:custGeom>
            <a:avLst/>
            <a:gdLst>
              <a:gd name="connsiteX0" fmla="*/ 0 w 3373225"/>
              <a:gd name="connsiteY0" fmla="*/ 0 h 2386553"/>
              <a:gd name="connsiteX1" fmla="*/ 607181 w 3373225"/>
              <a:gd name="connsiteY1" fmla="*/ 0 h 2386553"/>
              <a:gd name="connsiteX2" fmla="*/ 1349290 w 3373225"/>
              <a:gd name="connsiteY2" fmla="*/ 0 h 2386553"/>
              <a:gd name="connsiteX3" fmla="*/ 2023935 w 3373225"/>
              <a:gd name="connsiteY3" fmla="*/ 0 h 2386553"/>
              <a:gd name="connsiteX4" fmla="*/ 2698580 w 3373225"/>
              <a:gd name="connsiteY4" fmla="*/ 0 h 2386553"/>
              <a:gd name="connsiteX5" fmla="*/ 3373225 w 3373225"/>
              <a:gd name="connsiteY5" fmla="*/ 0 h 2386553"/>
              <a:gd name="connsiteX6" fmla="*/ 3373225 w 3373225"/>
              <a:gd name="connsiteY6" fmla="*/ 643041 h 2386553"/>
              <a:gd name="connsiteX7" fmla="*/ 3373225 w 3373225"/>
              <a:gd name="connsiteY7" fmla="*/ 1345745 h 2386553"/>
              <a:gd name="connsiteX8" fmla="*/ 3373225 w 3373225"/>
              <a:gd name="connsiteY8" fmla="*/ 1988786 h 2386553"/>
              <a:gd name="connsiteX9" fmla="*/ 2975458 w 3373225"/>
              <a:gd name="connsiteY9" fmla="*/ 2386553 h 2386553"/>
              <a:gd name="connsiteX10" fmla="*/ 2380366 w 3373225"/>
              <a:gd name="connsiteY10" fmla="*/ 2386553 h 2386553"/>
              <a:gd name="connsiteX11" fmla="*/ 1815029 w 3373225"/>
              <a:gd name="connsiteY11" fmla="*/ 2386553 h 2386553"/>
              <a:gd name="connsiteX12" fmla="*/ 1279447 w 3373225"/>
              <a:gd name="connsiteY12" fmla="*/ 2386553 h 2386553"/>
              <a:gd name="connsiteX13" fmla="*/ 743864 w 3373225"/>
              <a:gd name="connsiteY13" fmla="*/ 2386553 h 2386553"/>
              <a:gd name="connsiteX14" fmla="*/ 0 w 3373225"/>
              <a:gd name="connsiteY14" fmla="*/ 2386553 h 2386553"/>
              <a:gd name="connsiteX15" fmla="*/ 0 w 3373225"/>
              <a:gd name="connsiteY15" fmla="*/ 1837646 h 2386553"/>
              <a:gd name="connsiteX16" fmla="*/ 0 w 3373225"/>
              <a:gd name="connsiteY16" fmla="*/ 1312604 h 2386553"/>
              <a:gd name="connsiteX17" fmla="*/ 0 w 3373225"/>
              <a:gd name="connsiteY17" fmla="*/ 715966 h 2386553"/>
              <a:gd name="connsiteX18" fmla="*/ 0 w 3373225"/>
              <a:gd name="connsiteY18" fmla="*/ 0 h 2386553"/>
              <a:gd name="connsiteX0" fmla="*/ 2975458 w 3373225"/>
              <a:gd name="connsiteY0" fmla="*/ 2386553 h 2386553"/>
              <a:gd name="connsiteX1" fmla="*/ 3055012 w 3373225"/>
              <a:gd name="connsiteY1" fmla="*/ 2068340 h 2386553"/>
              <a:gd name="connsiteX2" fmla="*/ 3373225 w 3373225"/>
              <a:gd name="connsiteY2" fmla="*/ 1988786 h 2386553"/>
              <a:gd name="connsiteX3" fmla="*/ 2975458 w 3373225"/>
              <a:gd name="connsiteY3" fmla="*/ 2386553 h 2386553"/>
              <a:gd name="connsiteX0" fmla="*/ 2975458 w 3373225"/>
              <a:gd name="connsiteY0" fmla="*/ 2386553 h 2386553"/>
              <a:gd name="connsiteX1" fmla="*/ 3055012 w 3373225"/>
              <a:gd name="connsiteY1" fmla="*/ 2068340 h 2386553"/>
              <a:gd name="connsiteX2" fmla="*/ 3373225 w 3373225"/>
              <a:gd name="connsiteY2" fmla="*/ 1988786 h 2386553"/>
              <a:gd name="connsiteX3" fmla="*/ 2975458 w 3373225"/>
              <a:gd name="connsiteY3" fmla="*/ 2386553 h 2386553"/>
              <a:gd name="connsiteX4" fmla="*/ 2380366 w 3373225"/>
              <a:gd name="connsiteY4" fmla="*/ 2386553 h 2386553"/>
              <a:gd name="connsiteX5" fmla="*/ 1844784 w 3373225"/>
              <a:gd name="connsiteY5" fmla="*/ 2386553 h 2386553"/>
              <a:gd name="connsiteX6" fmla="*/ 1190183 w 3373225"/>
              <a:gd name="connsiteY6" fmla="*/ 2386553 h 2386553"/>
              <a:gd name="connsiteX7" fmla="*/ 684355 w 3373225"/>
              <a:gd name="connsiteY7" fmla="*/ 2386553 h 2386553"/>
              <a:gd name="connsiteX8" fmla="*/ 0 w 3373225"/>
              <a:gd name="connsiteY8" fmla="*/ 2386553 h 2386553"/>
              <a:gd name="connsiteX9" fmla="*/ 0 w 3373225"/>
              <a:gd name="connsiteY9" fmla="*/ 1813780 h 2386553"/>
              <a:gd name="connsiteX10" fmla="*/ 0 w 3373225"/>
              <a:gd name="connsiteY10" fmla="*/ 1169411 h 2386553"/>
              <a:gd name="connsiteX11" fmla="*/ 0 w 3373225"/>
              <a:gd name="connsiteY11" fmla="*/ 548907 h 2386553"/>
              <a:gd name="connsiteX12" fmla="*/ 0 w 3373225"/>
              <a:gd name="connsiteY12" fmla="*/ 0 h 2386553"/>
              <a:gd name="connsiteX13" fmla="*/ 607181 w 3373225"/>
              <a:gd name="connsiteY13" fmla="*/ 0 h 2386553"/>
              <a:gd name="connsiteX14" fmla="*/ 1349290 w 3373225"/>
              <a:gd name="connsiteY14" fmla="*/ 0 h 2386553"/>
              <a:gd name="connsiteX15" fmla="*/ 1956471 w 3373225"/>
              <a:gd name="connsiteY15" fmla="*/ 0 h 2386553"/>
              <a:gd name="connsiteX16" fmla="*/ 2631116 w 3373225"/>
              <a:gd name="connsiteY16" fmla="*/ 0 h 2386553"/>
              <a:gd name="connsiteX17" fmla="*/ 3373225 w 3373225"/>
              <a:gd name="connsiteY17" fmla="*/ 0 h 2386553"/>
              <a:gd name="connsiteX18" fmla="*/ 3373225 w 3373225"/>
              <a:gd name="connsiteY18" fmla="*/ 643041 h 2386553"/>
              <a:gd name="connsiteX19" fmla="*/ 3373225 w 3373225"/>
              <a:gd name="connsiteY19" fmla="*/ 1305969 h 2386553"/>
              <a:gd name="connsiteX20" fmla="*/ 3373225 w 3373225"/>
              <a:gd name="connsiteY20" fmla="*/ 1988786 h 238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3225" h="2386553" stroke="0" extrusionOk="0">
                <a:moveTo>
                  <a:pt x="0" y="0"/>
                </a:moveTo>
                <a:cubicBezTo>
                  <a:pt x="130134" y="-14913"/>
                  <a:pt x="436373" y="-7148"/>
                  <a:pt x="607181" y="0"/>
                </a:cubicBezTo>
                <a:cubicBezTo>
                  <a:pt x="777989" y="7148"/>
                  <a:pt x="1162129" y="-8013"/>
                  <a:pt x="1349290" y="0"/>
                </a:cubicBezTo>
                <a:cubicBezTo>
                  <a:pt x="1536451" y="8013"/>
                  <a:pt x="1771685" y="-28737"/>
                  <a:pt x="2023935" y="0"/>
                </a:cubicBezTo>
                <a:cubicBezTo>
                  <a:pt x="2276186" y="28737"/>
                  <a:pt x="2430605" y="4241"/>
                  <a:pt x="2698580" y="0"/>
                </a:cubicBezTo>
                <a:cubicBezTo>
                  <a:pt x="2966555" y="-4241"/>
                  <a:pt x="3158007" y="-31412"/>
                  <a:pt x="3373225" y="0"/>
                </a:cubicBezTo>
                <a:cubicBezTo>
                  <a:pt x="3388767" y="138760"/>
                  <a:pt x="3344078" y="452425"/>
                  <a:pt x="3373225" y="643041"/>
                </a:cubicBezTo>
                <a:cubicBezTo>
                  <a:pt x="3402372" y="833657"/>
                  <a:pt x="3370015" y="1189590"/>
                  <a:pt x="3373225" y="1345745"/>
                </a:cubicBezTo>
                <a:cubicBezTo>
                  <a:pt x="3376435" y="1501900"/>
                  <a:pt x="3391514" y="1784992"/>
                  <a:pt x="3373225" y="1988786"/>
                </a:cubicBezTo>
                <a:cubicBezTo>
                  <a:pt x="3267906" y="2059011"/>
                  <a:pt x="3126889" y="2243510"/>
                  <a:pt x="2975458" y="2386553"/>
                </a:cubicBezTo>
                <a:cubicBezTo>
                  <a:pt x="2699319" y="2402978"/>
                  <a:pt x="2565889" y="2370265"/>
                  <a:pt x="2380366" y="2386553"/>
                </a:cubicBezTo>
                <a:cubicBezTo>
                  <a:pt x="2194843" y="2402841"/>
                  <a:pt x="1939438" y="2384092"/>
                  <a:pt x="1815029" y="2386553"/>
                </a:cubicBezTo>
                <a:cubicBezTo>
                  <a:pt x="1690620" y="2389014"/>
                  <a:pt x="1542784" y="2401724"/>
                  <a:pt x="1279447" y="2386553"/>
                </a:cubicBezTo>
                <a:cubicBezTo>
                  <a:pt x="1016110" y="2371382"/>
                  <a:pt x="982971" y="2385579"/>
                  <a:pt x="743864" y="2386553"/>
                </a:cubicBezTo>
                <a:cubicBezTo>
                  <a:pt x="504757" y="2387527"/>
                  <a:pt x="276680" y="2351292"/>
                  <a:pt x="0" y="2386553"/>
                </a:cubicBezTo>
                <a:cubicBezTo>
                  <a:pt x="27201" y="2181841"/>
                  <a:pt x="13432" y="2044597"/>
                  <a:pt x="0" y="1837646"/>
                </a:cubicBezTo>
                <a:cubicBezTo>
                  <a:pt x="-13432" y="1630695"/>
                  <a:pt x="-5638" y="1569306"/>
                  <a:pt x="0" y="1312604"/>
                </a:cubicBezTo>
                <a:cubicBezTo>
                  <a:pt x="5638" y="1055902"/>
                  <a:pt x="4267" y="880658"/>
                  <a:pt x="0" y="715966"/>
                </a:cubicBezTo>
                <a:cubicBezTo>
                  <a:pt x="-4267" y="551274"/>
                  <a:pt x="-16937" y="234568"/>
                  <a:pt x="0" y="0"/>
                </a:cubicBezTo>
                <a:close/>
              </a:path>
              <a:path w="3373225" h="2386553" fill="darkenLess" stroke="0" extrusionOk="0">
                <a:moveTo>
                  <a:pt x="2975458" y="2386553"/>
                </a:moveTo>
                <a:cubicBezTo>
                  <a:pt x="3001024" y="2310207"/>
                  <a:pt x="3025139" y="2167712"/>
                  <a:pt x="3055012" y="2068340"/>
                </a:cubicBezTo>
                <a:cubicBezTo>
                  <a:pt x="3118728" y="2050959"/>
                  <a:pt x="3269490" y="2012278"/>
                  <a:pt x="3373225" y="1988786"/>
                </a:cubicBezTo>
                <a:cubicBezTo>
                  <a:pt x="3254284" y="2079269"/>
                  <a:pt x="3166822" y="2202784"/>
                  <a:pt x="2975458" y="2386553"/>
                </a:cubicBezTo>
                <a:close/>
              </a:path>
              <a:path w="3373225" h="2386553" fill="none" extrusionOk="0">
                <a:moveTo>
                  <a:pt x="2975458" y="2386553"/>
                </a:moveTo>
                <a:cubicBezTo>
                  <a:pt x="3013540" y="2275344"/>
                  <a:pt x="3034685" y="2164677"/>
                  <a:pt x="3055012" y="2068340"/>
                </a:cubicBezTo>
                <a:cubicBezTo>
                  <a:pt x="3173151" y="2047358"/>
                  <a:pt x="3279686" y="2018080"/>
                  <a:pt x="3373225" y="1988786"/>
                </a:cubicBezTo>
                <a:cubicBezTo>
                  <a:pt x="3188177" y="2154474"/>
                  <a:pt x="3122421" y="2232378"/>
                  <a:pt x="2975458" y="2386553"/>
                </a:cubicBezTo>
                <a:cubicBezTo>
                  <a:pt x="2763864" y="2379195"/>
                  <a:pt x="2571266" y="2384275"/>
                  <a:pt x="2380366" y="2386553"/>
                </a:cubicBezTo>
                <a:cubicBezTo>
                  <a:pt x="2189466" y="2388831"/>
                  <a:pt x="1963595" y="2374311"/>
                  <a:pt x="1844784" y="2386553"/>
                </a:cubicBezTo>
                <a:cubicBezTo>
                  <a:pt x="1725973" y="2398795"/>
                  <a:pt x="1466739" y="2402102"/>
                  <a:pt x="1190183" y="2386553"/>
                </a:cubicBezTo>
                <a:cubicBezTo>
                  <a:pt x="913627" y="2371004"/>
                  <a:pt x="864468" y="2372267"/>
                  <a:pt x="684355" y="2386553"/>
                </a:cubicBezTo>
                <a:cubicBezTo>
                  <a:pt x="504242" y="2400839"/>
                  <a:pt x="294670" y="2367933"/>
                  <a:pt x="0" y="2386553"/>
                </a:cubicBezTo>
                <a:cubicBezTo>
                  <a:pt x="-18882" y="2212243"/>
                  <a:pt x="-8604" y="2043337"/>
                  <a:pt x="0" y="1813780"/>
                </a:cubicBezTo>
                <a:cubicBezTo>
                  <a:pt x="8604" y="1584223"/>
                  <a:pt x="-17248" y="1331266"/>
                  <a:pt x="0" y="1169411"/>
                </a:cubicBezTo>
                <a:cubicBezTo>
                  <a:pt x="17248" y="1007556"/>
                  <a:pt x="-25789" y="799640"/>
                  <a:pt x="0" y="548907"/>
                </a:cubicBezTo>
                <a:cubicBezTo>
                  <a:pt x="25789" y="298174"/>
                  <a:pt x="-25011" y="173475"/>
                  <a:pt x="0" y="0"/>
                </a:cubicBezTo>
                <a:cubicBezTo>
                  <a:pt x="209283" y="9332"/>
                  <a:pt x="315473" y="23924"/>
                  <a:pt x="607181" y="0"/>
                </a:cubicBezTo>
                <a:cubicBezTo>
                  <a:pt x="898889" y="-23924"/>
                  <a:pt x="1136829" y="35562"/>
                  <a:pt x="1349290" y="0"/>
                </a:cubicBezTo>
                <a:cubicBezTo>
                  <a:pt x="1561751" y="-35562"/>
                  <a:pt x="1730988" y="23962"/>
                  <a:pt x="1956471" y="0"/>
                </a:cubicBezTo>
                <a:cubicBezTo>
                  <a:pt x="2181954" y="-23962"/>
                  <a:pt x="2489206" y="25699"/>
                  <a:pt x="2631116" y="0"/>
                </a:cubicBezTo>
                <a:cubicBezTo>
                  <a:pt x="2773026" y="-25699"/>
                  <a:pt x="3088302" y="35071"/>
                  <a:pt x="3373225" y="0"/>
                </a:cubicBezTo>
                <a:cubicBezTo>
                  <a:pt x="3354980" y="250128"/>
                  <a:pt x="3402148" y="504282"/>
                  <a:pt x="3373225" y="643041"/>
                </a:cubicBezTo>
                <a:cubicBezTo>
                  <a:pt x="3344302" y="781800"/>
                  <a:pt x="3393077" y="1086390"/>
                  <a:pt x="3373225" y="1305969"/>
                </a:cubicBezTo>
                <a:cubicBezTo>
                  <a:pt x="3353373" y="1525548"/>
                  <a:pt x="3347753" y="1721281"/>
                  <a:pt x="3373225" y="1988786"/>
                </a:cubicBezTo>
              </a:path>
              <a:path w="3373225" h="2386553" fill="none" stroke="0" extrusionOk="0">
                <a:moveTo>
                  <a:pt x="2975458" y="2386553"/>
                </a:moveTo>
                <a:cubicBezTo>
                  <a:pt x="2988746" y="2301580"/>
                  <a:pt x="3008521" y="2217470"/>
                  <a:pt x="3055012" y="2068340"/>
                </a:cubicBezTo>
                <a:cubicBezTo>
                  <a:pt x="3173994" y="2038777"/>
                  <a:pt x="3286636" y="2017089"/>
                  <a:pt x="3373225" y="1988786"/>
                </a:cubicBezTo>
                <a:cubicBezTo>
                  <a:pt x="3225531" y="2159926"/>
                  <a:pt x="3084238" y="2239290"/>
                  <a:pt x="2975458" y="2386553"/>
                </a:cubicBezTo>
                <a:cubicBezTo>
                  <a:pt x="2741500" y="2358902"/>
                  <a:pt x="2655663" y="2416398"/>
                  <a:pt x="2350612" y="2386553"/>
                </a:cubicBezTo>
                <a:cubicBezTo>
                  <a:pt x="2045561" y="2356708"/>
                  <a:pt x="1998177" y="2405028"/>
                  <a:pt x="1815029" y="2386553"/>
                </a:cubicBezTo>
                <a:cubicBezTo>
                  <a:pt x="1631881" y="2368078"/>
                  <a:pt x="1464485" y="2399732"/>
                  <a:pt x="1190183" y="2386553"/>
                </a:cubicBezTo>
                <a:cubicBezTo>
                  <a:pt x="915881" y="2373374"/>
                  <a:pt x="726297" y="2386909"/>
                  <a:pt x="595092" y="2386553"/>
                </a:cubicBezTo>
                <a:cubicBezTo>
                  <a:pt x="463887" y="2386197"/>
                  <a:pt x="285991" y="2409510"/>
                  <a:pt x="0" y="2386553"/>
                </a:cubicBezTo>
                <a:cubicBezTo>
                  <a:pt x="17744" y="2265388"/>
                  <a:pt x="11521" y="2097334"/>
                  <a:pt x="0" y="1861511"/>
                </a:cubicBezTo>
                <a:cubicBezTo>
                  <a:pt x="-11521" y="1625688"/>
                  <a:pt x="27497" y="1513625"/>
                  <a:pt x="0" y="1288739"/>
                </a:cubicBezTo>
                <a:cubicBezTo>
                  <a:pt x="-27497" y="1063853"/>
                  <a:pt x="8132" y="982480"/>
                  <a:pt x="0" y="763697"/>
                </a:cubicBezTo>
                <a:cubicBezTo>
                  <a:pt x="-8132" y="544914"/>
                  <a:pt x="36313" y="162855"/>
                  <a:pt x="0" y="0"/>
                </a:cubicBezTo>
                <a:cubicBezTo>
                  <a:pt x="167231" y="3183"/>
                  <a:pt x="392968" y="19078"/>
                  <a:pt x="573448" y="0"/>
                </a:cubicBezTo>
                <a:cubicBezTo>
                  <a:pt x="753928" y="-19078"/>
                  <a:pt x="1048289" y="-12866"/>
                  <a:pt x="1180629" y="0"/>
                </a:cubicBezTo>
                <a:cubicBezTo>
                  <a:pt x="1312969" y="12866"/>
                  <a:pt x="1567324" y="-12889"/>
                  <a:pt x="1754077" y="0"/>
                </a:cubicBezTo>
                <a:cubicBezTo>
                  <a:pt x="1940830" y="12889"/>
                  <a:pt x="2267030" y="-28417"/>
                  <a:pt x="2462454" y="0"/>
                </a:cubicBezTo>
                <a:cubicBezTo>
                  <a:pt x="2657878" y="28417"/>
                  <a:pt x="3165820" y="25484"/>
                  <a:pt x="3373225" y="0"/>
                </a:cubicBezTo>
                <a:cubicBezTo>
                  <a:pt x="3343050" y="199059"/>
                  <a:pt x="3381932" y="365300"/>
                  <a:pt x="3373225" y="662929"/>
                </a:cubicBezTo>
                <a:cubicBezTo>
                  <a:pt x="3364518" y="960558"/>
                  <a:pt x="3351367" y="1087616"/>
                  <a:pt x="3373225" y="1305969"/>
                </a:cubicBezTo>
                <a:cubicBezTo>
                  <a:pt x="3395083" y="1524322"/>
                  <a:pt x="3353114" y="1739970"/>
                  <a:pt x="3373225" y="1988786"/>
                </a:cubicBezTo>
              </a:path>
            </a:pathLst>
          </a:custGeom>
          <a:solidFill>
            <a:schemeClr val="accent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- parlament</a:t>
            </a:r>
          </a:p>
          <a:p>
            <a:pPr algn="ctr"/>
            <a:r>
              <a:rPr lang="hr-HR" sz="2000" b="1" dirty="0">
                <a:solidFill>
                  <a:schemeClr val="tx1"/>
                </a:solidFill>
              </a:rPr>
              <a:t>- zastupnici u parlamentu glasovanjem proglašavaju zakone valjanima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Sjednice | Hrvatski sabor">
            <a:extLst>
              <a:ext uri="{FF2B5EF4-FFF2-40B4-BE49-F238E27FC236}">
                <a16:creationId xmlns:a16="http://schemas.microsoft.com/office/drawing/2014/main" xmlns="" id="{CEB6EAD6-8522-4920-95B4-394E698D9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0311" y="5039563"/>
            <a:ext cx="2164658" cy="154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4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8827378-2B56-4E1E-BE24-789CAA05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45" y="2865749"/>
            <a:ext cx="2713740" cy="3839066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9E585D42-CEBA-4B19-8A9C-A205BA0D01D9}"/>
              </a:ext>
            </a:extLst>
          </p:cNvPr>
          <p:cNvSpPr/>
          <p:nvPr/>
        </p:nvSpPr>
        <p:spPr>
          <a:xfrm>
            <a:off x="3912124" y="1395168"/>
            <a:ext cx="5844618" cy="3619892"/>
          </a:xfrm>
          <a:custGeom>
            <a:avLst/>
            <a:gdLst>
              <a:gd name="connsiteX0" fmla="*/ -933678 w 5844618"/>
              <a:gd name="connsiteY0" fmla="*/ 2421708 h 3619892"/>
              <a:gd name="connsiteX1" fmla="*/ -445541 w 5844618"/>
              <a:gd name="connsiteY1" fmla="*/ 2158881 h 3619892"/>
              <a:gd name="connsiteX2" fmla="*/ 5047 w 5844618"/>
              <a:gd name="connsiteY2" fmla="*/ 1916272 h 3619892"/>
              <a:gd name="connsiteX3" fmla="*/ 2743363 w 5844618"/>
              <a:gd name="connsiteY3" fmla="*/ 3396 h 3619892"/>
              <a:gd name="connsiteX4" fmla="*/ 5749015 w 5844618"/>
              <a:gd name="connsiteY4" fmla="*/ 1350776 h 3619892"/>
              <a:gd name="connsiteX5" fmla="*/ 3329381 w 5844618"/>
              <a:gd name="connsiteY5" fmla="*/ 3602244 h 3619892"/>
              <a:gd name="connsiteX6" fmla="*/ 281781 w 5844618"/>
              <a:gd name="connsiteY6" fmla="*/ 2585375 h 3619892"/>
              <a:gd name="connsiteX7" fmla="*/ -313794 w 5844618"/>
              <a:gd name="connsiteY7" fmla="*/ 2505178 h 3619892"/>
              <a:gd name="connsiteX8" fmla="*/ -933678 w 5844618"/>
              <a:gd name="connsiteY8" fmla="*/ 2421708 h 361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4618" h="3619892" fill="none" extrusionOk="0">
                <a:moveTo>
                  <a:pt x="-933678" y="2421708"/>
                </a:moveTo>
                <a:cubicBezTo>
                  <a:pt x="-705670" y="2324861"/>
                  <a:pt x="-668615" y="2285990"/>
                  <a:pt x="-445541" y="2158881"/>
                </a:cubicBezTo>
                <a:cubicBezTo>
                  <a:pt x="-222467" y="2031772"/>
                  <a:pt x="-108889" y="1964840"/>
                  <a:pt x="5047" y="1916272"/>
                </a:cubicBezTo>
                <a:cubicBezTo>
                  <a:pt x="54939" y="1049863"/>
                  <a:pt x="1287985" y="-60318"/>
                  <a:pt x="2743363" y="3396"/>
                </a:cubicBezTo>
                <a:cubicBezTo>
                  <a:pt x="4157102" y="-271076"/>
                  <a:pt x="5428984" y="592025"/>
                  <a:pt x="5749015" y="1350776"/>
                </a:cubicBezTo>
                <a:cubicBezTo>
                  <a:pt x="6131587" y="2300323"/>
                  <a:pt x="5032791" y="3410602"/>
                  <a:pt x="3329381" y="3602244"/>
                </a:cubicBezTo>
                <a:cubicBezTo>
                  <a:pt x="1944790" y="3746080"/>
                  <a:pt x="743861" y="3379244"/>
                  <a:pt x="281781" y="2585375"/>
                </a:cubicBezTo>
                <a:cubicBezTo>
                  <a:pt x="58922" y="2553561"/>
                  <a:pt x="-150842" y="2535937"/>
                  <a:pt x="-313794" y="2505178"/>
                </a:cubicBezTo>
                <a:cubicBezTo>
                  <a:pt x="-476746" y="2474419"/>
                  <a:pt x="-811999" y="2467056"/>
                  <a:pt x="-933678" y="2421708"/>
                </a:cubicBezTo>
                <a:close/>
              </a:path>
              <a:path w="5844618" h="3619892" stroke="0" extrusionOk="0">
                <a:moveTo>
                  <a:pt x="-933678" y="2421708"/>
                </a:moveTo>
                <a:cubicBezTo>
                  <a:pt x="-770452" y="2313189"/>
                  <a:pt x="-648768" y="2290347"/>
                  <a:pt x="-492477" y="2184153"/>
                </a:cubicBezTo>
                <a:cubicBezTo>
                  <a:pt x="-336186" y="2077959"/>
                  <a:pt x="-205590" y="2031078"/>
                  <a:pt x="5047" y="1916272"/>
                </a:cubicBezTo>
                <a:cubicBezTo>
                  <a:pt x="-122531" y="746556"/>
                  <a:pt x="993968" y="310306"/>
                  <a:pt x="2743363" y="3396"/>
                </a:cubicBezTo>
                <a:cubicBezTo>
                  <a:pt x="4015321" y="-177032"/>
                  <a:pt x="5343003" y="537543"/>
                  <a:pt x="5749015" y="1350776"/>
                </a:cubicBezTo>
                <a:cubicBezTo>
                  <a:pt x="5925096" y="2429245"/>
                  <a:pt x="4782146" y="3233353"/>
                  <a:pt x="3329381" y="3602244"/>
                </a:cubicBezTo>
                <a:cubicBezTo>
                  <a:pt x="2077429" y="3728656"/>
                  <a:pt x="715909" y="3263339"/>
                  <a:pt x="281781" y="2585375"/>
                </a:cubicBezTo>
                <a:cubicBezTo>
                  <a:pt x="150689" y="2553543"/>
                  <a:pt x="-115515" y="2560585"/>
                  <a:pt x="-289485" y="2508452"/>
                </a:cubicBezTo>
                <a:cubicBezTo>
                  <a:pt x="-463455" y="2456319"/>
                  <a:pt x="-744129" y="2422588"/>
                  <a:pt x="-933678" y="2421708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5975"/>
                      <a:gd name="adj2" fmla="val 169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Analiziraj tekst (U/str. 32), a zatim odgovori na pitanja u bilježnicu: </a:t>
            </a:r>
          </a:p>
          <a:p>
            <a:pPr algn="ctr"/>
            <a:r>
              <a:rPr lang="hr-HR" sz="2800" dirty="0">
                <a:solidFill>
                  <a:schemeClr val="tx1"/>
                </a:solidFill>
              </a:rPr>
              <a:t>1. Što je diktatura?</a:t>
            </a:r>
          </a:p>
          <a:p>
            <a:pPr algn="ctr"/>
            <a:r>
              <a:rPr lang="hr-HR" sz="2800" dirty="0">
                <a:solidFill>
                  <a:schemeClr val="tx1"/>
                </a:solidFill>
              </a:rPr>
              <a:t>2. Što je totalitarizam?</a:t>
            </a:r>
          </a:p>
        </p:txBody>
      </p:sp>
      <p:pic>
        <p:nvPicPr>
          <p:cNvPr id="3" name="Slika 2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A3DC9D5A-36B4-4811-B105-ACE408D06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473" y="2665429"/>
            <a:ext cx="2963624" cy="4192571"/>
          </a:xfrm>
          <a:prstGeom prst="rect">
            <a:avLst/>
          </a:prstGeom>
        </p:spPr>
      </p:pic>
      <p:sp>
        <p:nvSpPr>
          <p:cNvPr id="14" name="Oblačić za govor: ovalni 13">
            <a:extLst>
              <a:ext uri="{FF2B5EF4-FFF2-40B4-BE49-F238E27FC236}">
                <a16:creationId xmlns:a16="http://schemas.microsoft.com/office/drawing/2014/main" xmlns="" id="{73047189-01BA-48B5-ABE1-29FC375A0040}"/>
              </a:ext>
            </a:extLst>
          </p:cNvPr>
          <p:cNvSpPr/>
          <p:nvPr/>
        </p:nvSpPr>
        <p:spPr>
          <a:xfrm>
            <a:off x="4093285" y="1291472"/>
            <a:ext cx="5352873" cy="3450213"/>
          </a:xfrm>
          <a:custGeom>
            <a:avLst/>
            <a:gdLst>
              <a:gd name="connsiteX0" fmla="*/ 5851011 w 5352873"/>
              <a:gd name="connsiteY0" fmla="*/ 2230425 h 3450213"/>
              <a:gd name="connsiteX1" fmla="*/ 5470358 w 5352873"/>
              <a:gd name="connsiteY1" fmla="*/ 2342751 h 3450213"/>
              <a:gd name="connsiteX2" fmla="*/ 5104633 w 5352873"/>
              <a:gd name="connsiteY2" fmla="*/ 2450673 h 3450213"/>
              <a:gd name="connsiteX3" fmla="*/ 2284328 w 5352873"/>
              <a:gd name="connsiteY3" fmla="*/ 3431599 h 3450213"/>
              <a:gd name="connsiteX4" fmla="*/ 81454 w 5352873"/>
              <a:gd name="connsiteY4" fmla="*/ 1302749 h 3450213"/>
              <a:gd name="connsiteX5" fmla="*/ 2843683 w 5352873"/>
              <a:gd name="connsiteY5" fmla="*/ 3371 h 3450213"/>
              <a:gd name="connsiteX6" fmla="*/ 5349512 w 5352873"/>
              <a:gd name="connsiteY6" fmla="*/ 1811543 h 3450213"/>
              <a:gd name="connsiteX7" fmla="*/ 5851011 w 5352873"/>
              <a:gd name="connsiteY7" fmla="*/ 2230425 h 345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2873" h="3450213" fill="none" extrusionOk="0">
                <a:moveTo>
                  <a:pt x="5851011" y="2230425"/>
                </a:moveTo>
                <a:cubicBezTo>
                  <a:pt x="5677308" y="2295422"/>
                  <a:pt x="5567914" y="2315613"/>
                  <a:pt x="5470358" y="2342751"/>
                </a:cubicBezTo>
                <a:cubicBezTo>
                  <a:pt x="5372802" y="2369890"/>
                  <a:pt x="5213424" y="2435797"/>
                  <a:pt x="5104633" y="2450673"/>
                </a:cubicBezTo>
                <a:cubicBezTo>
                  <a:pt x="4857324" y="3106850"/>
                  <a:pt x="3292458" y="3401160"/>
                  <a:pt x="2284328" y="3431599"/>
                </a:cubicBezTo>
                <a:cubicBezTo>
                  <a:pt x="702056" y="3383145"/>
                  <a:pt x="-330948" y="2294194"/>
                  <a:pt x="81454" y="1302749"/>
                </a:cubicBezTo>
                <a:cubicBezTo>
                  <a:pt x="510092" y="293245"/>
                  <a:pt x="1589540" y="144067"/>
                  <a:pt x="2843683" y="3371"/>
                </a:cubicBezTo>
                <a:cubicBezTo>
                  <a:pt x="4273391" y="72817"/>
                  <a:pt x="5322191" y="834754"/>
                  <a:pt x="5349512" y="1811543"/>
                </a:cubicBezTo>
                <a:cubicBezTo>
                  <a:pt x="5531029" y="1924638"/>
                  <a:pt x="5625929" y="2078359"/>
                  <a:pt x="5851011" y="2230425"/>
                </a:cubicBezTo>
                <a:close/>
              </a:path>
              <a:path w="5352873" h="3450213" stroke="0" extrusionOk="0">
                <a:moveTo>
                  <a:pt x="5851011" y="2230425"/>
                </a:moveTo>
                <a:cubicBezTo>
                  <a:pt x="5742931" y="2278359"/>
                  <a:pt x="5605685" y="2320737"/>
                  <a:pt x="5500213" y="2333942"/>
                </a:cubicBezTo>
                <a:cubicBezTo>
                  <a:pt x="5394741" y="2347146"/>
                  <a:pt x="5270060" y="2401735"/>
                  <a:pt x="5104633" y="2450673"/>
                </a:cubicBezTo>
                <a:cubicBezTo>
                  <a:pt x="4557927" y="2892613"/>
                  <a:pt x="3400387" y="3643508"/>
                  <a:pt x="2284328" y="3431599"/>
                </a:cubicBezTo>
                <a:cubicBezTo>
                  <a:pt x="698875" y="3262570"/>
                  <a:pt x="-482982" y="2369934"/>
                  <a:pt x="81454" y="1302749"/>
                </a:cubicBezTo>
                <a:cubicBezTo>
                  <a:pt x="237582" y="515838"/>
                  <a:pt x="1490362" y="-101155"/>
                  <a:pt x="2843683" y="3371"/>
                </a:cubicBezTo>
                <a:cubicBezTo>
                  <a:pt x="4419631" y="196895"/>
                  <a:pt x="5335467" y="839580"/>
                  <a:pt x="5349512" y="1811543"/>
                </a:cubicBezTo>
                <a:cubicBezTo>
                  <a:pt x="5481801" y="1909564"/>
                  <a:pt x="5652175" y="2073594"/>
                  <a:pt x="5851011" y="2230425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9306"/>
                      <a:gd name="adj2" fmla="val 1464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Kratki kviz znanja </a:t>
            </a:r>
            <a:r>
              <a:rPr lang="hr-HR" sz="2400" b="1" dirty="0" smtClean="0">
                <a:solidFill>
                  <a:schemeClr val="tx1"/>
                </a:solidFill>
              </a:rPr>
              <a:t>– određeno </a:t>
            </a:r>
            <a:r>
              <a:rPr lang="hr-HR" sz="2400" b="1" dirty="0">
                <a:solidFill>
                  <a:schemeClr val="tx1"/>
                </a:solidFill>
              </a:rPr>
              <a:t>obilježje svrstaj u pravilnu kategoriju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 </a:t>
            </a:r>
            <a:r>
              <a:rPr lang="hr-HR" sz="2400" b="1" dirty="0">
                <a:solidFill>
                  <a:schemeClr val="tx1"/>
                </a:solidFill>
                <a:hlinkClick r:id="rId5"/>
              </a:rPr>
              <a:t>- demokracija, diktatura, totalitarizam</a:t>
            </a:r>
            <a:endParaRPr lang="hr-HR" sz="2400" b="1" dirty="0">
              <a:solidFill>
                <a:schemeClr val="tx1"/>
              </a:solidFill>
            </a:endParaRPr>
          </a:p>
          <a:p>
            <a:pPr algn="ctr"/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732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073AAC86-D956-481A-BD6A-71EDEBA890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36791308"/>
              </p:ext>
            </p:extLst>
          </p:nvPr>
        </p:nvGraphicFramePr>
        <p:xfrm>
          <a:off x="235671" y="2581605"/>
          <a:ext cx="7899662" cy="395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slov 3">
            <a:extLst>
              <a:ext uri="{FF2B5EF4-FFF2-40B4-BE49-F238E27FC236}">
                <a16:creationId xmlns:a16="http://schemas.microsoft.com/office/drawing/2014/main" xmlns="" id="{154C9F64-00A8-4B5E-9189-5DAEB109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42" y="1525899"/>
            <a:ext cx="10515600" cy="770868"/>
          </a:xfrm>
        </p:spPr>
        <p:txBody>
          <a:bodyPr/>
          <a:lstStyle/>
          <a:p>
            <a:r>
              <a:rPr lang="hr-HR" b="1" dirty="0">
                <a:latin typeface="+mn-lt"/>
              </a:rPr>
              <a:t>Diktatura i totalitarizam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B9BADDF-1F33-49FB-B7C9-50819F111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5645" y="2416192"/>
            <a:ext cx="3524442" cy="37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224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618C059A-FA1B-4615-86FF-AD8502705E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91051711"/>
              </p:ext>
            </p:extLst>
          </p:nvPr>
        </p:nvGraphicFramePr>
        <p:xfrm>
          <a:off x="-447249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9D5F9D8F-E094-4BEF-80ED-DAEFAD54E162}"/>
              </a:ext>
            </a:extLst>
          </p:cNvPr>
          <p:cNvSpPr/>
          <p:nvPr/>
        </p:nvSpPr>
        <p:spPr>
          <a:xfrm>
            <a:off x="4220632" y="1238401"/>
            <a:ext cx="4103237" cy="1317493"/>
          </a:xfrm>
          <a:custGeom>
            <a:avLst/>
            <a:gdLst>
              <a:gd name="connsiteX0" fmla="*/ 0 w 4103237"/>
              <a:gd name="connsiteY0" fmla="*/ 0 h 1317493"/>
              <a:gd name="connsiteX1" fmla="*/ 601808 w 4103237"/>
              <a:gd name="connsiteY1" fmla="*/ 0 h 1317493"/>
              <a:gd name="connsiteX2" fmla="*/ 1367746 w 4103237"/>
              <a:gd name="connsiteY2" fmla="*/ 0 h 1317493"/>
              <a:gd name="connsiteX3" fmla="*/ 2051619 w 4103237"/>
              <a:gd name="connsiteY3" fmla="*/ 0 h 1317493"/>
              <a:gd name="connsiteX4" fmla="*/ 2735491 w 4103237"/>
              <a:gd name="connsiteY4" fmla="*/ 0 h 1317493"/>
              <a:gd name="connsiteX5" fmla="*/ 3419364 w 4103237"/>
              <a:gd name="connsiteY5" fmla="*/ 0 h 1317493"/>
              <a:gd name="connsiteX6" fmla="*/ 4103237 w 4103237"/>
              <a:gd name="connsiteY6" fmla="*/ 0 h 1317493"/>
              <a:gd name="connsiteX7" fmla="*/ 4103237 w 4103237"/>
              <a:gd name="connsiteY7" fmla="*/ 559932 h 1317493"/>
              <a:gd name="connsiteX8" fmla="*/ 4103237 w 4103237"/>
              <a:gd name="connsiteY8" fmla="*/ 1097906 h 1317493"/>
              <a:gd name="connsiteX9" fmla="*/ 3883650 w 4103237"/>
              <a:gd name="connsiteY9" fmla="*/ 1317493 h 1317493"/>
              <a:gd name="connsiteX10" fmla="*/ 3236375 w 4103237"/>
              <a:gd name="connsiteY10" fmla="*/ 1317493 h 1317493"/>
              <a:gd name="connsiteX11" fmla="*/ 2627937 w 4103237"/>
              <a:gd name="connsiteY11" fmla="*/ 1317493 h 1317493"/>
              <a:gd name="connsiteX12" fmla="*/ 2058335 w 4103237"/>
              <a:gd name="connsiteY12" fmla="*/ 1317493 h 1317493"/>
              <a:gd name="connsiteX13" fmla="*/ 1488733 w 4103237"/>
              <a:gd name="connsiteY13" fmla="*/ 1317493 h 1317493"/>
              <a:gd name="connsiteX14" fmla="*/ 880294 w 4103237"/>
              <a:gd name="connsiteY14" fmla="*/ 1317493 h 1317493"/>
              <a:gd name="connsiteX15" fmla="*/ 0 w 4103237"/>
              <a:gd name="connsiteY15" fmla="*/ 1317493 h 1317493"/>
              <a:gd name="connsiteX16" fmla="*/ 0 w 4103237"/>
              <a:gd name="connsiteY16" fmla="*/ 632397 h 1317493"/>
              <a:gd name="connsiteX17" fmla="*/ 0 w 4103237"/>
              <a:gd name="connsiteY17" fmla="*/ 0 h 1317493"/>
              <a:gd name="connsiteX0" fmla="*/ 3883650 w 4103237"/>
              <a:gd name="connsiteY0" fmla="*/ 1317493 h 1317493"/>
              <a:gd name="connsiteX1" fmla="*/ 3927568 w 4103237"/>
              <a:gd name="connsiteY1" fmla="*/ 1141824 h 1317493"/>
              <a:gd name="connsiteX2" fmla="*/ 4103237 w 4103237"/>
              <a:gd name="connsiteY2" fmla="*/ 1097906 h 1317493"/>
              <a:gd name="connsiteX3" fmla="*/ 3883650 w 4103237"/>
              <a:gd name="connsiteY3" fmla="*/ 1317493 h 1317493"/>
              <a:gd name="connsiteX0" fmla="*/ 3883650 w 4103237"/>
              <a:gd name="connsiteY0" fmla="*/ 1317493 h 1317493"/>
              <a:gd name="connsiteX1" fmla="*/ 3927568 w 4103237"/>
              <a:gd name="connsiteY1" fmla="*/ 1141824 h 1317493"/>
              <a:gd name="connsiteX2" fmla="*/ 4103237 w 4103237"/>
              <a:gd name="connsiteY2" fmla="*/ 1097906 h 1317493"/>
              <a:gd name="connsiteX3" fmla="*/ 3883650 w 4103237"/>
              <a:gd name="connsiteY3" fmla="*/ 1317493 h 1317493"/>
              <a:gd name="connsiteX4" fmla="*/ 3197539 w 4103237"/>
              <a:gd name="connsiteY4" fmla="*/ 1317493 h 1317493"/>
              <a:gd name="connsiteX5" fmla="*/ 2550264 w 4103237"/>
              <a:gd name="connsiteY5" fmla="*/ 1317493 h 1317493"/>
              <a:gd name="connsiteX6" fmla="*/ 1864152 w 4103237"/>
              <a:gd name="connsiteY6" fmla="*/ 1317493 h 1317493"/>
              <a:gd name="connsiteX7" fmla="*/ 1294550 w 4103237"/>
              <a:gd name="connsiteY7" fmla="*/ 1317493 h 1317493"/>
              <a:gd name="connsiteX8" fmla="*/ 569602 w 4103237"/>
              <a:gd name="connsiteY8" fmla="*/ 1317493 h 1317493"/>
              <a:gd name="connsiteX9" fmla="*/ 0 w 4103237"/>
              <a:gd name="connsiteY9" fmla="*/ 1317493 h 1317493"/>
              <a:gd name="connsiteX10" fmla="*/ 0 w 4103237"/>
              <a:gd name="connsiteY10" fmla="*/ 645572 h 1317493"/>
              <a:gd name="connsiteX11" fmla="*/ 0 w 4103237"/>
              <a:gd name="connsiteY11" fmla="*/ 0 h 1317493"/>
              <a:gd name="connsiteX12" fmla="*/ 765938 w 4103237"/>
              <a:gd name="connsiteY12" fmla="*/ 0 h 1317493"/>
              <a:gd name="connsiteX13" fmla="*/ 1367746 w 4103237"/>
              <a:gd name="connsiteY13" fmla="*/ 0 h 1317493"/>
              <a:gd name="connsiteX14" fmla="*/ 2133683 w 4103237"/>
              <a:gd name="connsiteY14" fmla="*/ 0 h 1317493"/>
              <a:gd name="connsiteX15" fmla="*/ 2817556 w 4103237"/>
              <a:gd name="connsiteY15" fmla="*/ 0 h 1317493"/>
              <a:gd name="connsiteX16" fmla="*/ 4103237 w 4103237"/>
              <a:gd name="connsiteY16" fmla="*/ 0 h 1317493"/>
              <a:gd name="connsiteX17" fmla="*/ 4103237 w 4103237"/>
              <a:gd name="connsiteY17" fmla="*/ 526995 h 1317493"/>
              <a:gd name="connsiteX18" fmla="*/ 4103237 w 4103237"/>
              <a:gd name="connsiteY18" fmla="*/ 1097906 h 1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03237" h="1317493" stroke="0" extrusionOk="0">
                <a:moveTo>
                  <a:pt x="0" y="0"/>
                </a:moveTo>
                <a:cubicBezTo>
                  <a:pt x="135411" y="-22279"/>
                  <a:pt x="413761" y="-20134"/>
                  <a:pt x="601808" y="0"/>
                </a:cubicBezTo>
                <a:cubicBezTo>
                  <a:pt x="789855" y="20134"/>
                  <a:pt x="1178485" y="-18138"/>
                  <a:pt x="1367746" y="0"/>
                </a:cubicBezTo>
                <a:cubicBezTo>
                  <a:pt x="1557007" y="18138"/>
                  <a:pt x="1760215" y="-15892"/>
                  <a:pt x="2051619" y="0"/>
                </a:cubicBezTo>
                <a:cubicBezTo>
                  <a:pt x="2343023" y="15892"/>
                  <a:pt x="2556532" y="17447"/>
                  <a:pt x="2735491" y="0"/>
                </a:cubicBezTo>
                <a:cubicBezTo>
                  <a:pt x="2914450" y="-17447"/>
                  <a:pt x="3171263" y="28756"/>
                  <a:pt x="3419364" y="0"/>
                </a:cubicBezTo>
                <a:cubicBezTo>
                  <a:pt x="3667465" y="-28756"/>
                  <a:pt x="3828339" y="30832"/>
                  <a:pt x="4103237" y="0"/>
                </a:cubicBezTo>
                <a:cubicBezTo>
                  <a:pt x="4087988" y="115360"/>
                  <a:pt x="4099671" y="329248"/>
                  <a:pt x="4103237" y="559932"/>
                </a:cubicBezTo>
                <a:cubicBezTo>
                  <a:pt x="4106803" y="790616"/>
                  <a:pt x="4124642" y="850730"/>
                  <a:pt x="4103237" y="1097906"/>
                </a:cubicBezTo>
                <a:cubicBezTo>
                  <a:pt x="4019917" y="1178558"/>
                  <a:pt x="3958505" y="1251954"/>
                  <a:pt x="3883650" y="1317493"/>
                </a:cubicBezTo>
                <a:cubicBezTo>
                  <a:pt x="3662549" y="1320920"/>
                  <a:pt x="3401087" y="1295347"/>
                  <a:pt x="3236375" y="1317493"/>
                </a:cubicBezTo>
                <a:cubicBezTo>
                  <a:pt x="3071663" y="1339639"/>
                  <a:pt x="2816428" y="1315411"/>
                  <a:pt x="2627937" y="1317493"/>
                </a:cubicBezTo>
                <a:cubicBezTo>
                  <a:pt x="2439446" y="1319575"/>
                  <a:pt x="2259637" y="1339509"/>
                  <a:pt x="2058335" y="1317493"/>
                </a:cubicBezTo>
                <a:cubicBezTo>
                  <a:pt x="1857033" y="1295477"/>
                  <a:pt x="1748349" y="1323984"/>
                  <a:pt x="1488733" y="1317493"/>
                </a:cubicBezTo>
                <a:cubicBezTo>
                  <a:pt x="1229117" y="1311002"/>
                  <a:pt x="1102565" y="1334209"/>
                  <a:pt x="880294" y="1317493"/>
                </a:cubicBezTo>
                <a:cubicBezTo>
                  <a:pt x="658023" y="1300777"/>
                  <a:pt x="367375" y="1281403"/>
                  <a:pt x="0" y="1317493"/>
                </a:cubicBezTo>
                <a:cubicBezTo>
                  <a:pt x="8597" y="1161140"/>
                  <a:pt x="900" y="802404"/>
                  <a:pt x="0" y="632397"/>
                </a:cubicBezTo>
                <a:cubicBezTo>
                  <a:pt x="-900" y="462390"/>
                  <a:pt x="-17052" y="170769"/>
                  <a:pt x="0" y="0"/>
                </a:cubicBezTo>
                <a:close/>
              </a:path>
              <a:path w="4103237" h="1317493" fill="darkenLess" stroke="0" extrusionOk="0">
                <a:moveTo>
                  <a:pt x="3883650" y="1317493"/>
                </a:moveTo>
                <a:cubicBezTo>
                  <a:pt x="3904034" y="1250408"/>
                  <a:pt x="3911892" y="1205482"/>
                  <a:pt x="3927568" y="1141824"/>
                </a:cubicBezTo>
                <a:cubicBezTo>
                  <a:pt x="3962083" y="1127540"/>
                  <a:pt x="4062394" y="1104159"/>
                  <a:pt x="4103237" y="1097906"/>
                </a:cubicBezTo>
                <a:cubicBezTo>
                  <a:pt x="4044482" y="1172160"/>
                  <a:pt x="3979984" y="1215523"/>
                  <a:pt x="3883650" y="1317493"/>
                </a:cubicBezTo>
                <a:close/>
              </a:path>
              <a:path w="4103237" h="1317493" fill="none" extrusionOk="0">
                <a:moveTo>
                  <a:pt x="3883650" y="1317493"/>
                </a:moveTo>
                <a:cubicBezTo>
                  <a:pt x="3903808" y="1264110"/>
                  <a:pt x="3910810" y="1201265"/>
                  <a:pt x="3927568" y="1141824"/>
                </a:cubicBezTo>
                <a:cubicBezTo>
                  <a:pt x="3975910" y="1126281"/>
                  <a:pt x="4060419" y="1114072"/>
                  <a:pt x="4103237" y="1097906"/>
                </a:cubicBezTo>
                <a:cubicBezTo>
                  <a:pt x="4028892" y="1176803"/>
                  <a:pt x="3953492" y="1259189"/>
                  <a:pt x="3883650" y="1317493"/>
                </a:cubicBezTo>
                <a:cubicBezTo>
                  <a:pt x="3589085" y="1298218"/>
                  <a:pt x="3386560" y="1292777"/>
                  <a:pt x="3197539" y="1317493"/>
                </a:cubicBezTo>
                <a:cubicBezTo>
                  <a:pt x="3008518" y="1342209"/>
                  <a:pt x="2765309" y="1297560"/>
                  <a:pt x="2550264" y="1317493"/>
                </a:cubicBezTo>
                <a:cubicBezTo>
                  <a:pt x="2335219" y="1337426"/>
                  <a:pt x="2087850" y="1288661"/>
                  <a:pt x="1864152" y="1317493"/>
                </a:cubicBezTo>
                <a:cubicBezTo>
                  <a:pt x="1640454" y="1346325"/>
                  <a:pt x="1488099" y="1335086"/>
                  <a:pt x="1294550" y="1317493"/>
                </a:cubicBezTo>
                <a:cubicBezTo>
                  <a:pt x="1101001" y="1299900"/>
                  <a:pt x="773841" y="1306274"/>
                  <a:pt x="569602" y="1317493"/>
                </a:cubicBezTo>
                <a:cubicBezTo>
                  <a:pt x="365363" y="1328712"/>
                  <a:pt x="170475" y="1307196"/>
                  <a:pt x="0" y="1317493"/>
                </a:cubicBezTo>
                <a:cubicBezTo>
                  <a:pt x="-9668" y="1094027"/>
                  <a:pt x="-16293" y="968761"/>
                  <a:pt x="0" y="645572"/>
                </a:cubicBezTo>
                <a:cubicBezTo>
                  <a:pt x="16293" y="322383"/>
                  <a:pt x="-10773" y="206784"/>
                  <a:pt x="0" y="0"/>
                </a:cubicBezTo>
                <a:cubicBezTo>
                  <a:pt x="217443" y="-19638"/>
                  <a:pt x="600555" y="6801"/>
                  <a:pt x="765938" y="0"/>
                </a:cubicBezTo>
                <a:cubicBezTo>
                  <a:pt x="931321" y="-6801"/>
                  <a:pt x="1216424" y="-25338"/>
                  <a:pt x="1367746" y="0"/>
                </a:cubicBezTo>
                <a:cubicBezTo>
                  <a:pt x="1519068" y="25338"/>
                  <a:pt x="1931355" y="1471"/>
                  <a:pt x="2133683" y="0"/>
                </a:cubicBezTo>
                <a:cubicBezTo>
                  <a:pt x="2336011" y="-1471"/>
                  <a:pt x="2642644" y="-4063"/>
                  <a:pt x="2817556" y="0"/>
                </a:cubicBezTo>
                <a:cubicBezTo>
                  <a:pt x="2992468" y="4063"/>
                  <a:pt x="3503692" y="55346"/>
                  <a:pt x="4103237" y="0"/>
                </a:cubicBezTo>
                <a:cubicBezTo>
                  <a:pt x="4078374" y="109686"/>
                  <a:pt x="4098177" y="291514"/>
                  <a:pt x="4103237" y="526995"/>
                </a:cubicBezTo>
                <a:cubicBezTo>
                  <a:pt x="4108297" y="762477"/>
                  <a:pt x="4128871" y="981930"/>
                  <a:pt x="4103237" y="1097906"/>
                </a:cubicBezTo>
              </a:path>
              <a:path w="4103237" h="1317493" fill="none" stroke="0" extrusionOk="0">
                <a:moveTo>
                  <a:pt x="3883650" y="1317493"/>
                </a:moveTo>
                <a:cubicBezTo>
                  <a:pt x="3888770" y="1279244"/>
                  <a:pt x="3906630" y="1207425"/>
                  <a:pt x="3927568" y="1141824"/>
                </a:cubicBezTo>
                <a:cubicBezTo>
                  <a:pt x="3992049" y="1120862"/>
                  <a:pt x="4061755" y="1107027"/>
                  <a:pt x="4103237" y="1097906"/>
                </a:cubicBezTo>
                <a:cubicBezTo>
                  <a:pt x="4056833" y="1155493"/>
                  <a:pt x="3977592" y="1227875"/>
                  <a:pt x="3883650" y="1317493"/>
                </a:cubicBezTo>
                <a:cubicBezTo>
                  <a:pt x="3662375" y="1310629"/>
                  <a:pt x="3482561" y="1294921"/>
                  <a:pt x="3275212" y="1317493"/>
                </a:cubicBezTo>
                <a:cubicBezTo>
                  <a:pt x="3067863" y="1340065"/>
                  <a:pt x="2918675" y="1344998"/>
                  <a:pt x="2666773" y="1317493"/>
                </a:cubicBezTo>
                <a:cubicBezTo>
                  <a:pt x="2414871" y="1289988"/>
                  <a:pt x="2291871" y="1321984"/>
                  <a:pt x="2097171" y="1317493"/>
                </a:cubicBezTo>
                <a:cubicBezTo>
                  <a:pt x="1902471" y="1313002"/>
                  <a:pt x="1750684" y="1350688"/>
                  <a:pt x="1411060" y="1317493"/>
                </a:cubicBezTo>
                <a:cubicBezTo>
                  <a:pt x="1071436" y="1284298"/>
                  <a:pt x="927466" y="1325846"/>
                  <a:pt x="763785" y="1317493"/>
                </a:cubicBezTo>
                <a:cubicBezTo>
                  <a:pt x="600105" y="1309140"/>
                  <a:pt x="223363" y="1345964"/>
                  <a:pt x="0" y="1317493"/>
                </a:cubicBezTo>
                <a:cubicBezTo>
                  <a:pt x="-15126" y="1139077"/>
                  <a:pt x="-6518" y="843752"/>
                  <a:pt x="0" y="698271"/>
                </a:cubicBezTo>
                <a:cubicBezTo>
                  <a:pt x="6518" y="552790"/>
                  <a:pt x="16567" y="180346"/>
                  <a:pt x="0" y="0"/>
                </a:cubicBezTo>
                <a:cubicBezTo>
                  <a:pt x="263451" y="26342"/>
                  <a:pt x="302973" y="10299"/>
                  <a:pt x="560776" y="0"/>
                </a:cubicBezTo>
                <a:cubicBezTo>
                  <a:pt x="818579" y="-10299"/>
                  <a:pt x="1052216" y="-28181"/>
                  <a:pt x="1244649" y="0"/>
                </a:cubicBezTo>
                <a:cubicBezTo>
                  <a:pt x="1437082" y="28181"/>
                  <a:pt x="1707938" y="9454"/>
                  <a:pt x="2010586" y="0"/>
                </a:cubicBezTo>
                <a:cubicBezTo>
                  <a:pt x="2313234" y="-9454"/>
                  <a:pt x="2364850" y="-26584"/>
                  <a:pt x="2612394" y="0"/>
                </a:cubicBezTo>
                <a:cubicBezTo>
                  <a:pt x="2859938" y="26584"/>
                  <a:pt x="3038216" y="-3877"/>
                  <a:pt x="3173170" y="0"/>
                </a:cubicBezTo>
                <a:cubicBezTo>
                  <a:pt x="3308124" y="3877"/>
                  <a:pt x="3781353" y="45170"/>
                  <a:pt x="4103237" y="0"/>
                </a:cubicBezTo>
                <a:cubicBezTo>
                  <a:pt x="4091678" y="182382"/>
                  <a:pt x="4092825" y="286809"/>
                  <a:pt x="4103237" y="516016"/>
                </a:cubicBezTo>
                <a:cubicBezTo>
                  <a:pt x="4113649" y="745223"/>
                  <a:pt x="4091188" y="858470"/>
                  <a:pt x="4103237" y="1097906"/>
                </a:cubicBezTo>
              </a:path>
            </a:pathLst>
          </a:custGeom>
          <a:solidFill>
            <a:srgbClr val="FF5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Nema slobodnih i pošteno provedenih višestranačkih izbora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A3DE2363-C7B8-44AA-A112-792474788CF8}"/>
              </a:ext>
            </a:extLst>
          </p:cNvPr>
          <p:cNvSpPr/>
          <p:nvPr/>
        </p:nvSpPr>
        <p:spPr>
          <a:xfrm>
            <a:off x="5146029" y="2650145"/>
            <a:ext cx="4103237" cy="1317493"/>
          </a:xfrm>
          <a:custGeom>
            <a:avLst/>
            <a:gdLst>
              <a:gd name="connsiteX0" fmla="*/ 0 w 4103237"/>
              <a:gd name="connsiteY0" fmla="*/ 0 h 1317493"/>
              <a:gd name="connsiteX1" fmla="*/ 601808 w 4103237"/>
              <a:gd name="connsiteY1" fmla="*/ 0 h 1317493"/>
              <a:gd name="connsiteX2" fmla="*/ 1367746 w 4103237"/>
              <a:gd name="connsiteY2" fmla="*/ 0 h 1317493"/>
              <a:gd name="connsiteX3" fmla="*/ 2051619 w 4103237"/>
              <a:gd name="connsiteY3" fmla="*/ 0 h 1317493"/>
              <a:gd name="connsiteX4" fmla="*/ 2735491 w 4103237"/>
              <a:gd name="connsiteY4" fmla="*/ 0 h 1317493"/>
              <a:gd name="connsiteX5" fmla="*/ 3419364 w 4103237"/>
              <a:gd name="connsiteY5" fmla="*/ 0 h 1317493"/>
              <a:gd name="connsiteX6" fmla="*/ 4103237 w 4103237"/>
              <a:gd name="connsiteY6" fmla="*/ 0 h 1317493"/>
              <a:gd name="connsiteX7" fmla="*/ 4103237 w 4103237"/>
              <a:gd name="connsiteY7" fmla="*/ 559932 h 1317493"/>
              <a:gd name="connsiteX8" fmla="*/ 4103237 w 4103237"/>
              <a:gd name="connsiteY8" fmla="*/ 1097906 h 1317493"/>
              <a:gd name="connsiteX9" fmla="*/ 3883650 w 4103237"/>
              <a:gd name="connsiteY9" fmla="*/ 1317493 h 1317493"/>
              <a:gd name="connsiteX10" fmla="*/ 3236375 w 4103237"/>
              <a:gd name="connsiteY10" fmla="*/ 1317493 h 1317493"/>
              <a:gd name="connsiteX11" fmla="*/ 2627937 w 4103237"/>
              <a:gd name="connsiteY11" fmla="*/ 1317493 h 1317493"/>
              <a:gd name="connsiteX12" fmla="*/ 2058335 w 4103237"/>
              <a:gd name="connsiteY12" fmla="*/ 1317493 h 1317493"/>
              <a:gd name="connsiteX13" fmla="*/ 1488733 w 4103237"/>
              <a:gd name="connsiteY13" fmla="*/ 1317493 h 1317493"/>
              <a:gd name="connsiteX14" fmla="*/ 880294 w 4103237"/>
              <a:gd name="connsiteY14" fmla="*/ 1317493 h 1317493"/>
              <a:gd name="connsiteX15" fmla="*/ 0 w 4103237"/>
              <a:gd name="connsiteY15" fmla="*/ 1317493 h 1317493"/>
              <a:gd name="connsiteX16" fmla="*/ 0 w 4103237"/>
              <a:gd name="connsiteY16" fmla="*/ 632397 h 1317493"/>
              <a:gd name="connsiteX17" fmla="*/ 0 w 4103237"/>
              <a:gd name="connsiteY17" fmla="*/ 0 h 1317493"/>
              <a:gd name="connsiteX0" fmla="*/ 3883650 w 4103237"/>
              <a:gd name="connsiteY0" fmla="*/ 1317493 h 1317493"/>
              <a:gd name="connsiteX1" fmla="*/ 3927568 w 4103237"/>
              <a:gd name="connsiteY1" fmla="*/ 1141824 h 1317493"/>
              <a:gd name="connsiteX2" fmla="*/ 4103237 w 4103237"/>
              <a:gd name="connsiteY2" fmla="*/ 1097906 h 1317493"/>
              <a:gd name="connsiteX3" fmla="*/ 3883650 w 4103237"/>
              <a:gd name="connsiteY3" fmla="*/ 1317493 h 1317493"/>
              <a:gd name="connsiteX0" fmla="*/ 3883650 w 4103237"/>
              <a:gd name="connsiteY0" fmla="*/ 1317493 h 1317493"/>
              <a:gd name="connsiteX1" fmla="*/ 3927568 w 4103237"/>
              <a:gd name="connsiteY1" fmla="*/ 1141824 h 1317493"/>
              <a:gd name="connsiteX2" fmla="*/ 4103237 w 4103237"/>
              <a:gd name="connsiteY2" fmla="*/ 1097906 h 1317493"/>
              <a:gd name="connsiteX3" fmla="*/ 3883650 w 4103237"/>
              <a:gd name="connsiteY3" fmla="*/ 1317493 h 1317493"/>
              <a:gd name="connsiteX4" fmla="*/ 3197539 w 4103237"/>
              <a:gd name="connsiteY4" fmla="*/ 1317493 h 1317493"/>
              <a:gd name="connsiteX5" fmla="*/ 2550264 w 4103237"/>
              <a:gd name="connsiteY5" fmla="*/ 1317493 h 1317493"/>
              <a:gd name="connsiteX6" fmla="*/ 1864152 w 4103237"/>
              <a:gd name="connsiteY6" fmla="*/ 1317493 h 1317493"/>
              <a:gd name="connsiteX7" fmla="*/ 1294550 w 4103237"/>
              <a:gd name="connsiteY7" fmla="*/ 1317493 h 1317493"/>
              <a:gd name="connsiteX8" fmla="*/ 569602 w 4103237"/>
              <a:gd name="connsiteY8" fmla="*/ 1317493 h 1317493"/>
              <a:gd name="connsiteX9" fmla="*/ 0 w 4103237"/>
              <a:gd name="connsiteY9" fmla="*/ 1317493 h 1317493"/>
              <a:gd name="connsiteX10" fmla="*/ 0 w 4103237"/>
              <a:gd name="connsiteY10" fmla="*/ 645572 h 1317493"/>
              <a:gd name="connsiteX11" fmla="*/ 0 w 4103237"/>
              <a:gd name="connsiteY11" fmla="*/ 0 h 1317493"/>
              <a:gd name="connsiteX12" fmla="*/ 765938 w 4103237"/>
              <a:gd name="connsiteY12" fmla="*/ 0 h 1317493"/>
              <a:gd name="connsiteX13" fmla="*/ 1367746 w 4103237"/>
              <a:gd name="connsiteY13" fmla="*/ 0 h 1317493"/>
              <a:gd name="connsiteX14" fmla="*/ 2133683 w 4103237"/>
              <a:gd name="connsiteY14" fmla="*/ 0 h 1317493"/>
              <a:gd name="connsiteX15" fmla="*/ 2817556 w 4103237"/>
              <a:gd name="connsiteY15" fmla="*/ 0 h 1317493"/>
              <a:gd name="connsiteX16" fmla="*/ 4103237 w 4103237"/>
              <a:gd name="connsiteY16" fmla="*/ 0 h 1317493"/>
              <a:gd name="connsiteX17" fmla="*/ 4103237 w 4103237"/>
              <a:gd name="connsiteY17" fmla="*/ 526995 h 1317493"/>
              <a:gd name="connsiteX18" fmla="*/ 4103237 w 4103237"/>
              <a:gd name="connsiteY18" fmla="*/ 1097906 h 1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03237" h="1317493" stroke="0" extrusionOk="0">
                <a:moveTo>
                  <a:pt x="0" y="0"/>
                </a:moveTo>
                <a:cubicBezTo>
                  <a:pt x="135411" y="-22279"/>
                  <a:pt x="413761" y="-20134"/>
                  <a:pt x="601808" y="0"/>
                </a:cubicBezTo>
                <a:cubicBezTo>
                  <a:pt x="789855" y="20134"/>
                  <a:pt x="1178485" y="-18138"/>
                  <a:pt x="1367746" y="0"/>
                </a:cubicBezTo>
                <a:cubicBezTo>
                  <a:pt x="1557007" y="18138"/>
                  <a:pt x="1760215" y="-15892"/>
                  <a:pt x="2051619" y="0"/>
                </a:cubicBezTo>
                <a:cubicBezTo>
                  <a:pt x="2343023" y="15892"/>
                  <a:pt x="2556532" y="17447"/>
                  <a:pt x="2735491" y="0"/>
                </a:cubicBezTo>
                <a:cubicBezTo>
                  <a:pt x="2914450" y="-17447"/>
                  <a:pt x="3171263" y="28756"/>
                  <a:pt x="3419364" y="0"/>
                </a:cubicBezTo>
                <a:cubicBezTo>
                  <a:pt x="3667465" y="-28756"/>
                  <a:pt x="3828339" y="30832"/>
                  <a:pt x="4103237" y="0"/>
                </a:cubicBezTo>
                <a:cubicBezTo>
                  <a:pt x="4087988" y="115360"/>
                  <a:pt x="4099671" y="329248"/>
                  <a:pt x="4103237" y="559932"/>
                </a:cubicBezTo>
                <a:cubicBezTo>
                  <a:pt x="4106803" y="790616"/>
                  <a:pt x="4124642" y="850730"/>
                  <a:pt x="4103237" y="1097906"/>
                </a:cubicBezTo>
                <a:cubicBezTo>
                  <a:pt x="4019917" y="1178558"/>
                  <a:pt x="3958505" y="1251954"/>
                  <a:pt x="3883650" y="1317493"/>
                </a:cubicBezTo>
                <a:cubicBezTo>
                  <a:pt x="3662549" y="1320920"/>
                  <a:pt x="3401087" y="1295347"/>
                  <a:pt x="3236375" y="1317493"/>
                </a:cubicBezTo>
                <a:cubicBezTo>
                  <a:pt x="3071663" y="1339639"/>
                  <a:pt x="2816428" y="1315411"/>
                  <a:pt x="2627937" y="1317493"/>
                </a:cubicBezTo>
                <a:cubicBezTo>
                  <a:pt x="2439446" y="1319575"/>
                  <a:pt x="2259637" y="1339509"/>
                  <a:pt x="2058335" y="1317493"/>
                </a:cubicBezTo>
                <a:cubicBezTo>
                  <a:pt x="1857033" y="1295477"/>
                  <a:pt x="1748349" y="1323984"/>
                  <a:pt x="1488733" y="1317493"/>
                </a:cubicBezTo>
                <a:cubicBezTo>
                  <a:pt x="1229117" y="1311002"/>
                  <a:pt x="1102565" y="1334209"/>
                  <a:pt x="880294" y="1317493"/>
                </a:cubicBezTo>
                <a:cubicBezTo>
                  <a:pt x="658023" y="1300777"/>
                  <a:pt x="367375" y="1281403"/>
                  <a:pt x="0" y="1317493"/>
                </a:cubicBezTo>
                <a:cubicBezTo>
                  <a:pt x="8597" y="1161140"/>
                  <a:pt x="900" y="802404"/>
                  <a:pt x="0" y="632397"/>
                </a:cubicBezTo>
                <a:cubicBezTo>
                  <a:pt x="-900" y="462390"/>
                  <a:pt x="-17052" y="170769"/>
                  <a:pt x="0" y="0"/>
                </a:cubicBezTo>
                <a:close/>
              </a:path>
              <a:path w="4103237" h="1317493" fill="darkenLess" stroke="0" extrusionOk="0">
                <a:moveTo>
                  <a:pt x="3883650" y="1317493"/>
                </a:moveTo>
                <a:cubicBezTo>
                  <a:pt x="3904034" y="1250408"/>
                  <a:pt x="3911892" y="1205482"/>
                  <a:pt x="3927568" y="1141824"/>
                </a:cubicBezTo>
                <a:cubicBezTo>
                  <a:pt x="3962083" y="1127540"/>
                  <a:pt x="4062394" y="1104159"/>
                  <a:pt x="4103237" y="1097906"/>
                </a:cubicBezTo>
                <a:cubicBezTo>
                  <a:pt x="4044482" y="1172160"/>
                  <a:pt x="3979984" y="1215523"/>
                  <a:pt x="3883650" y="1317493"/>
                </a:cubicBezTo>
                <a:close/>
              </a:path>
              <a:path w="4103237" h="1317493" fill="none" extrusionOk="0">
                <a:moveTo>
                  <a:pt x="3883650" y="1317493"/>
                </a:moveTo>
                <a:cubicBezTo>
                  <a:pt x="3903808" y="1264110"/>
                  <a:pt x="3910810" y="1201265"/>
                  <a:pt x="3927568" y="1141824"/>
                </a:cubicBezTo>
                <a:cubicBezTo>
                  <a:pt x="3975910" y="1126281"/>
                  <a:pt x="4060419" y="1114072"/>
                  <a:pt x="4103237" y="1097906"/>
                </a:cubicBezTo>
                <a:cubicBezTo>
                  <a:pt x="4028892" y="1176803"/>
                  <a:pt x="3953492" y="1259189"/>
                  <a:pt x="3883650" y="1317493"/>
                </a:cubicBezTo>
                <a:cubicBezTo>
                  <a:pt x="3589085" y="1298218"/>
                  <a:pt x="3386560" y="1292777"/>
                  <a:pt x="3197539" y="1317493"/>
                </a:cubicBezTo>
                <a:cubicBezTo>
                  <a:pt x="3008518" y="1342209"/>
                  <a:pt x="2765309" y="1297560"/>
                  <a:pt x="2550264" y="1317493"/>
                </a:cubicBezTo>
                <a:cubicBezTo>
                  <a:pt x="2335219" y="1337426"/>
                  <a:pt x="2087850" y="1288661"/>
                  <a:pt x="1864152" y="1317493"/>
                </a:cubicBezTo>
                <a:cubicBezTo>
                  <a:pt x="1640454" y="1346325"/>
                  <a:pt x="1488099" y="1335086"/>
                  <a:pt x="1294550" y="1317493"/>
                </a:cubicBezTo>
                <a:cubicBezTo>
                  <a:pt x="1101001" y="1299900"/>
                  <a:pt x="773841" y="1306274"/>
                  <a:pt x="569602" y="1317493"/>
                </a:cubicBezTo>
                <a:cubicBezTo>
                  <a:pt x="365363" y="1328712"/>
                  <a:pt x="170475" y="1307196"/>
                  <a:pt x="0" y="1317493"/>
                </a:cubicBezTo>
                <a:cubicBezTo>
                  <a:pt x="-9668" y="1094027"/>
                  <a:pt x="-16293" y="968761"/>
                  <a:pt x="0" y="645572"/>
                </a:cubicBezTo>
                <a:cubicBezTo>
                  <a:pt x="16293" y="322383"/>
                  <a:pt x="-10773" y="206784"/>
                  <a:pt x="0" y="0"/>
                </a:cubicBezTo>
                <a:cubicBezTo>
                  <a:pt x="217443" y="-19638"/>
                  <a:pt x="600555" y="6801"/>
                  <a:pt x="765938" y="0"/>
                </a:cubicBezTo>
                <a:cubicBezTo>
                  <a:pt x="931321" y="-6801"/>
                  <a:pt x="1216424" y="-25338"/>
                  <a:pt x="1367746" y="0"/>
                </a:cubicBezTo>
                <a:cubicBezTo>
                  <a:pt x="1519068" y="25338"/>
                  <a:pt x="1931355" y="1471"/>
                  <a:pt x="2133683" y="0"/>
                </a:cubicBezTo>
                <a:cubicBezTo>
                  <a:pt x="2336011" y="-1471"/>
                  <a:pt x="2642644" y="-4063"/>
                  <a:pt x="2817556" y="0"/>
                </a:cubicBezTo>
                <a:cubicBezTo>
                  <a:pt x="2992468" y="4063"/>
                  <a:pt x="3503692" y="55346"/>
                  <a:pt x="4103237" y="0"/>
                </a:cubicBezTo>
                <a:cubicBezTo>
                  <a:pt x="4078374" y="109686"/>
                  <a:pt x="4098177" y="291514"/>
                  <a:pt x="4103237" y="526995"/>
                </a:cubicBezTo>
                <a:cubicBezTo>
                  <a:pt x="4108297" y="762477"/>
                  <a:pt x="4128871" y="981930"/>
                  <a:pt x="4103237" y="1097906"/>
                </a:cubicBezTo>
              </a:path>
              <a:path w="4103237" h="1317493" fill="none" stroke="0" extrusionOk="0">
                <a:moveTo>
                  <a:pt x="3883650" y="1317493"/>
                </a:moveTo>
                <a:cubicBezTo>
                  <a:pt x="3888770" y="1279244"/>
                  <a:pt x="3906630" y="1207425"/>
                  <a:pt x="3927568" y="1141824"/>
                </a:cubicBezTo>
                <a:cubicBezTo>
                  <a:pt x="3992049" y="1120862"/>
                  <a:pt x="4061755" y="1107027"/>
                  <a:pt x="4103237" y="1097906"/>
                </a:cubicBezTo>
                <a:cubicBezTo>
                  <a:pt x="4056833" y="1155493"/>
                  <a:pt x="3977592" y="1227875"/>
                  <a:pt x="3883650" y="1317493"/>
                </a:cubicBezTo>
                <a:cubicBezTo>
                  <a:pt x="3662375" y="1310629"/>
                  <a:pt x="3482561" y="1294921"/>
                  <a:pt x="3275212" y="1317493"/>
                </a:cubicBezTo>
                <a:cubicBezTo>
                  <a:pt x="3067863" y="1340065"/>
                  <a:pt x="2918675" y="1344998"/>
                  <a:pt x="2666773" y="1317493"/>
                </a:cubicBezTo>
                <a:cubicBezTo>
                  <a:pt x="2414871" y="1289988"/>
                  <a:pt x="2291871" y="1321984"/>
                  <a:pt x="2097171" y="1317493"/>
                </a:cubicBezTo>
                <a:cubicBezTo>
                  <a:pt x="1902471" y="1313002"/>
                  <a:pt x="1750684" y="1350688"/>
                  <a:pt x="1411060" y="1317493"/>
                </a:cubicBezTo>
                <a:cubicBezTo>
                  <a:pt x="1071436" y="1284298"/>
                  <a:pt x="927466" y="1325846"/>
                  <a:pt x="763785" y="1317493"/>
                </a:cubicBezTo>
                <a:cubicBezTo>
                  <a:pt x="600105" y="1309140"/>
                  <a:pt x="223363" y="1345964"/>
                  <a:pt x="0" y="1317493"/>
                </a:cubicBezTo>
                <a:cubicBezTo>
                  <a:pt x="-15126" y="1139077"/>
                  <a:pt x="-6518" y="843752"/>
                  <a:pt x="0" y="698271"/>
                </a:cubicBezTo>
                <a:cubicBezTo>
                  <a:pt x="6518" y="552790"/>
                  <a:pt x="16567" y="180346"/>
                  <a:pt x="0" y="0"/>
                </a:cubicBezTo>
                <a:cubicBezTo>
                  <a:pt x="263451" y="26342"/>
                  <a:pt x="302973" y="10299"/>
                  <a:pt x="560776" y="0"/>
                </a:cubicBezTo>
                <a:cubicBezTo>
                  <a:pt x="818579" y="-10299"/>
                  <a:pt x="1052216" y="-28181"/>
                  <a:pt x="1244649" y="0"/>
                </a:cubicBezTo>
                <a:cubicBezTo>
                  <a:pt x="1437082" y="28181"/>
                  <a:pt x="1707938" y="9454"/>
                  <a:pt x="2010586" y="0"/>
                </a:cubicBezTo>
                <a:cubicBezTo>
                  <a:pt x="2313234" y="-9454"/>
                  <a:pt x="2364850" y="-26584"/>
                  <a:pt x="2612394" y="0"/>
                </a:cubicBezTo>
                <a:cubicBezTo>
                  <a:pt x="2859938" y="26584"/>
                  <a:pt x="3038216" y="-3877"/>
                  <a:pt x="3173170" y="0"/>
                </a:cubicBezTo>
                <a:cubicBezTo>
                  <a:pt x="3308124" y="3877"/>
                  <a:pt x="3781353" y="45170"/>
                  <a:pt x="4103237" y="0"/>
                </a:cubicBezTo>
                <a:cubicBezTo>
                  <a:pt x="4091678" y="182382"/>
                  <a:pt x="4092825" y="286809"/>
                  <a:pt x="4103237" y="516016"/>
                </a:cubicBezTo>
                <a:cubicBezTo>
                  <a:pt x="4113649" y="745223"/>
                  <a:pt x="4091188" y="858470"/>
                  <a:pt x="4103237" y="1097906"/>
                </a:cubicBezTo>
              </a:path>
            </a:pathLst>
          </a:custGeom>
          <a:solidFill>
            <a:srgbClr val="FF5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Druge političke stranke nemaju slobodu političkog djelovanja</a:t>
            </a: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EED49C0D-4752-4512-8318-66D6DB2CB6B9}"/>
              </a:ext>
            </a:extLst>
          </p:cNvPr>
          <p:cNvSpPr/>
          <p:nvPr/>
        </p:nvSpPr>
        <p:spPr>
          <a:xfrm>
            <a:off x="6413390" y="4053483"/>
            <a:ext cx="4103237" cy="1317493"/>
          </a:xfrm>
          <a:custGeom>
            <a:avLst/>
            <a:gdLst>
              <a:gd name="connsiteX0" fmla="*/ 0 w 4103237"/>
              <a:gd name="connsiteY0" fmla="*/ 0 h 1317493"/>
              <a:gd name="connsiteX1" fmla="*/ 601808 w 4103237"/>
              <a:gd name="connsiteY1" fmla="*/ 0 h 1317493"/>
              <a:gd name="connsiteX2" fmla="*/ 1367746 w 4103237"/>
              <a:gd name="connsiteY2" fmla="*/ 0 h 1317493"/>
              <a:gd name="connsiteX3" fmla="*/ 2051619 w 4103237"/>
              <a:gd name="connsiteY3" fmla="*/ 0 h 1317493"/>
              <a:gd name="connsiteX4" fmla="*/ 2735491 w 4103237"/>
              <a:gd name="connsiteY4" fmla="*/ 0 h 1317493"/>
              <a:gd name="connsiteX5" fmla="*/ 3419364 w 4103237"/>
              <a:gd name="connsiteY5" fmla="*/ 0 h 1317493"/>
              <a:gd name="connsiteX6" fmla="*/ 4103237 w 4103237"/>
              <a:gd name="connsiteY6" fmla="*/ 0 h 1317493"/>
              <a:gd name="connsiteX7" fmla="*/ 4103237 w 4103237"/>
              <a:gd name="connsiteY7" fmla="*/ 559932 h 1317493"/>
              <a:gd name="connsiteX8" fmla="*/ 4103237 w 4103237"/>
              <a:gd name="connsiteY8" fmla="*/ 1097906 h 1317493"/>
              <a:gd name="connsiteX9" fmla="*/ 3883650 w 4103237"/>
              <a:gd name="connsiteY9" fmla="*/ 1317493 h 1317493"/>
              <a:gd name="connsiteX10" fmla="*/ 3236375 w 4103237"/>
              <a:gd name="connsiteY10" fmla="*/ 1317493 h 1317493"/>
              <a:gd name="connsiteX11" fmla="*/ 2627937 w 4103237"/>
              <a:gd name="connsiteY11" fmla="*/ 1317493 h 1317493"/>
              <a:gd name="connsiteX12" fmla="*/ 2058335 w 4103237"/>
              <a:gd name="connsiteY12" fmla="*/ 1317493 h 1317493"/>
              <a:gd name="connsiteX13" fmla="*/ 1488733 w 4103237"/>
              <a:gd name="connsiteY13" fmla="*/ 1317493 h 1317493"/>
              <a:gd name="connsiteX14" fmla="*/ 880294 w 4103237"/>
              <a:gd name="connsiteY14" fmla="*/ 1317493 h 1317493"/>
              <a:gd name="connsiteX15" fmla="*/ 0 w 4103237"/>
              <a:gd name="connsiteY15" fmla="*/ 1317493 h 1317493"/>
              <a:gd name="connsiteX16" fmla="*/ 0 w 4103237"/>
              <a:gd name="connsiteY16" fmla="*/ 632397 h 1317493"/>
              <a:gd name="connsiteX17" fmla="*/ 0 w 4103237"/>
              <a:gd name="connsiteY17" fmla="*/ 0 h 1317493"/>
              <a:gd name="connsiteX0" fmla="*/ 3883650 w 4103237"/>
              <a:gd name="connsiteY0" fmla="*/ 1317493 h 1317493"/>
              <a:gd name="connsiteX1" fmla="*/ 3927568 w 4103237"/>
              <a:gd name="connsiteY1" fmla="*/ 1141824 h 1317493"/>
              <a:gd name="connsiteX2" fmla="*/ 4103237 w 4103237"/>
              <a:gd name="connsiteY2" fmla="*/ 1097906 h 1317493"/>
              <a:gd name="connsiteX3" fmla="*/ 3883650 w 4103237"/>
              <a:gd name="connsiteY3" fmla="*/ 1317493 h 1317493"/>
              <a:gd name="connsiteX0" fmla="*/ 3883650 w 4103237"/>
              <a:gd name="connsiteY0" fmla="*/ 1317493 h 1317493"/>
              <a:gd name="connsiteX1" fmla="*/ 3927568 w 4103237"/>
              <a:gd name="connsiteY1" fmla="*/ 1141824 h 1317493"/>
              <a:gd name="connsiteX2" fmla="*/ 4103237 w 4103237"/>
              <a:gd name="connsiteY2" fmla="*/ 1097906 h 1317493"/>
              <a:gd name="connsiteX3" fmla="*/ 3883650 w 4103237"/>
              <a:gd name="connsiteY3" fmla="*/ 1317493 h 1317493"/>
              <a:gd name="connsiteX4" fmla="*/ 3197539 w 4103237"/>
              <a:gd name="connsiteY4" fmla="*/ 1317493 h 1317493"/>
              <a:gd name="connsiteX5" fmla="*/ 2550264 w 4103237"/>
              <a:gd name="connsiteY5" fmla="*/ 1317493 h 1317493"/>
              <a:gd name="connsiteX6" fmla="*/ 1864152 w 4103237"/>
              <a:gd name="connsiteY6" fmla="*/ 1317493 h 1317493"/>
              <a:gd name="connsiteX7" fmla="*/ 1294550 w 4103237"/>
              <a:gd name="connsiteY7" fmla="*/ 1317493 h 1317493"/>
              <a:gd name="connsiteX8" fmla="*/ 569602 w 4103237"/>
              <a:gd name="connsiteY8" fmla="*/ 1317493 h 1317493"/>
              <a:gd name="connsiteX9" fmla="*/ 0 w 4103237"/>
              <a:gd name="connsiteY9" fmla="*/ 1317493 h 1317493"/>
              <a:gd name="connsiteX10" fmla="*/ 0 w 4103237"/>
              <a:gd name="connsiteY10" fmla="*/ 645572 h 1317493"/>
              <a:gd name="connsiteX11" fmla="*/ 0 w 4103237"/>
              <a:gd name="connsiteY11" fmla="*/ 0 h 1317493"/>
              <a:gd name="connsiteX12" fmla="*/ 765938 w 4103237"/>
              <a:gd name="connsiteY12" fmla="*/ 0 h 1317493"/>
              <a:gd name="connsiteX13" fmla="*/ 1367746 w 4103237"/>
              <a:gd name="connsiteY13" fmla="*/ 0 h 1317493"/>
              <a:gd name="connsiteX14" fmla="*/ 2133683 w 4103237"/>
              <a:gd name="connsiteY14" fmla="*/ 0 h 1317493"/>
              <a:gd name="connsiteX15" fmla="*/ 2817556 w 4103237"/>
              <a:gd name="connsiteY15" fmla="*/ 0 h 1317493"/>
              <a:gd name="connsiteX16" fmla="*/ 4103237 w 4103237"/>
              <a:gd name="connsiteY16" fmla="*/ 0 h 1317493"/>
              <a:gd name="connsiteX17" fmla="*/ 4103237 w 4103237"/>
              <a:gd name="connsiteY17" fmla="*/ 526995 h 1317493"/>
              <a:gd name="connsiteX18" fmla="*/ 4103237 w 4103237"/>
              <a:gd name="connsiteY18" fmla="*/ 1097906 h 1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03237" h="1317493" stroke="0" extrusionOk="0">
                <a:moveTo>
                  <a:pt x="0" y="0"/>
                </a:moveTo>
                <a:cubicBezTo>
                  <a:pt x="135411" y="-22279"/>
                  <a:pt x="413761" y="-20134"/>
                  <a:pt x="601808" y="0"/>
                </a:cubicBezTo>
                <a:cubicBezTo>
                  <a:pt x="789855" y="20134"/>
                  <a:pt x="1178485" y="-18138"/>
                  <a:pt x="1367746" y="0"/>
                </a:cubicBezTo>
                <a:cubicBezTo>
                  <a:pt x="1557007" y="18138"/>
                  <a:pt x="1760215" y="-15892"/>
                  <a:pt x="2051619" y="0"/>
                </a:cubicBezTo>
                <a:cubicBezTo>
                  <a:pt x="2343023" y="15892"/>
                  <a:pt x="2556532" y="17447"/>
                  <a:pt x="2735491" y="0"/>
                </a:cubicBezTo>
                <a:cubicBezTo>
                  <a:pt x="2914450" y="-17447"/>
                  <a:pt x="3171263" y="28756"/>
                  <a:pt x="3419364" y="0"/>
                </a:cubicBezTo>
                <a:cubicBezTo>
                  <a:pt x="3667465" y="-28756"/>
                  <a:pt x="3828339" y="30832"/>
                  <a:pt x="4103237" y="0"/>
                </a:cubicBezTo>
                <a:cubicBezTo>
                  <a:pt x="4087988" y="115360"/>
                  <a:pt x="4099671" y="329248"/>
                  <a:pt x="4103237" y="559932"/>
                </a:cubicBezTo>
                <a:cubicBezTo>
                  <a:pt x="4106803" y="790616"/>
                  <a:pt x="4124642" y="850730"/>
                  <a:pt x="4103237" y="1097906"/>
                </a:cubicBezTo>
                <a:cubicBezTo>
                  <a:pt x="4019917" y="1178558"/>
                  <a:pt x="3958505" y="1251954"/>
                  <a:pt x="3883650" y="1317493"/>
                </a:cubicBezTo>
                <a:cubicBezTo>
                  <a:pt x="3662549" y="1320920"/>
                  <a:pt x="3401087" y="1295347"/>
                  <a:pt x="3236375" y="1317493"/>
                </a:cubicBezTo>
                <a:cubicBezTo>
                  <a:pt x="3071663" y="1339639"/>
                  <a:pt x="2816428" y="1315411"/>
                  <a:pt x="2627937" y="1317493"/>
                </a:cubicBezTo>
                <a:cubicBezTo>
                  <a:pt x="2439446" y="1319575"/>
                  <a:pt x="2259637" y="1339509"/>
                  <a:pt x="2058335" y="1317493"/>
                </a:cubicBezTo>
                <a:cubicBezTo>
                  <a:pt x="1857033" y="1295477"/>
                  <a:pt x="1748349" y="1323984"/>
                  <a:pt x="1488733" y="1317493"/>
                </a:cubicBezTo>
                <a:cubicBezTo>
                  <a:pt x="1229117" y="1311002"/>
                  <a:pt x="1102565" y="1334209"/>
                  <a:pt x="880294" y="1317493"/>
                </a:cubicBezTo>
                <a:cubicBezTo>
                  <a:pt x="658023" y="1300777"/>
                  <a:pt x="367375" y="1281403"/>
                  <a:pt x="0" y="1317493"/>
                </a:cubicBezTo>
                <a:cubicBezTo>
                  <a:pt x="8597" y="1161140"/>
                  <a:pt x="900" y="802404"/>
                  <a:pt x="0" y="632397"/>
                </a:cubicBezTo>
                <a:cubicBezTo>
                  <a:pt x="-900" y="462390"/>
                  <a:pt x="-17052" y="170769"/>
                  <a:pt x="0" y="0"/>
                </a:cubicBezTo>
                <a:close/>
              </a:path>
              <a:path w="4103237" h="1317493" fill="darkenLess" stroke="0" extrusionOk="0">
                <a:moveTo>
                  <a:pt x="3883650" y="1317493"/>
                </a:moveTo>
                <a:cubicBezTo>
                  <a:pt x="3904034" y="1250408"/>
                  <a:pt x="3911892" y="1205482"/>
                  <a:pt x="3927568" y="1141824"/>
                </a:cubicBezTo>
                <a:cubicBezTo>
                  <a:pt x="3962083" y="1127540"/>
                  <a:pt x="4062394" y="1104159"/>
                  <a:pt x="4103237" y="1097906"/>
                </a:cubicBezTo>
                <a:cubicBezTo>
                  <a:pt x="4044482" y="1172160"/>
                  <a:pt x="3979984" y="1215523"/>
                  <a:pt x="3883650" y="1317493"/>
                </a:cubicBezTo>
                <a:close/>
              </a:path>
              <a:path w="4103237" h="1317493" fill="none" extrusionOk="0">
                <a:moveTo>
                  <a:pt x="3883650" y="1317493"/>
                </a:moveTo>
                <a:cubicBezTo>
                  <a:pt x="3903808" y="1264110"/>
                  <a:pt x="3910810" y="1201265"/>
                  <a:pt x="3927568" y="1141824"/>
                </a:cubicBezTo>
                <a:cubicBezTo>
                  <a:pt x="3975910" y="1126281"/>
                  <a:pt x="4060419" y="1114072"/>
                  <a:pt x="4103237" y="1097906"/>
                </a:cubicBezTo>
                <a:cubicBezTo>
                  <a:pt x="4028892" y="1176803"/>
                  <a:pt x="3953492" y="1259189"/>
                  <a:pt x="3883650" y="1317493"/>
                </a:cubicBezTo>
                <a:cubicBezTo>
                  <a:pt x="3589085" y="1298218"/>
                  <a:pt x="3386560" y="1292777"/>
                  <a:pt x="3197539" y="1317493"/>
                </a:cubicBezTo>
                <a:cubicBezTo>
                  <a:pt x="3008518" y="1342209"/>
                  <a:pt x="2765309" y="1297560"/>
                  <a:pt x="2550264" y="1317493"/>
                </a:cubicBezTo>
                <a:cubicBezTo>
                  <a:pt x="2335219" y="1337426"/>
                  <a:pt x="2087850" y="1288661"/>
                  <a:pt x="1864152" y="1317493"/>
                </a:cubicBezTo>
                <a:cubicBezTo>
                  <a:pt x="1640454" y="1346325"/>
                  <a:pt x="1488099" y="1335086"/>
                  <a:pt x="1294550" y="1317493"/>
                </a:cubicBezTo>
                <a:cubicBezTo>
                  <a:pt x="1101001" y="1299900"/>
                  <a:pt x="773841" y="1306274"/>
                  <a:pt x="569602" y="1317493"/>
                </a:cubicBezTo>
                <a:cubicBezTo>
                  <a:pt x="365363" y="1328712"/>
                  <a:pt x="170475" y="1307196"/>
                  <a:pt x="0" y="1317493"/>
                </a:cubicBezTo>
                <a:cubicBezTo>
                  <a:pt x="-9668" y="1094027"/>
                  <a:pt x="-16293" y="968761"/>
                  <a:pt x="0" y="645572"/>
                </a:cubicBezTo>
                <a:cubicBezTo>
                  <a:pt x="16293" y="322383"/>
                  <a:pt x="-10773" y="206784"/>
                  <a:pt x="0" y="0"/>
                </a:cubicBezTo>
                <a:cubicBezTo>
                  <a:pt x="217443" y="-19638"/>
                  <a:pt x="600555" y="6801"/>
                  <a:pt x="765938" y="0"/>
                </a:cubicBezTo>
                <a:cubicBezTo>
                  <a:pt x="931321" y="-6801"/>
                  <a:pt x="1216424" y="-25338"/>
                  <a:pt x="1367746" y="0"/>
                </a:cubicBezTo>
                <a:cubicBezTo>
                  <a:pt x="1519068" y="25338"/>
                  <a:pt x="1931355" y="1471"/>
                  <a:pt x="2133683" y="0"/>
                </a:cubicBezTo>
                <a:cubicBezTo>
                  <a:pt x="2336011" y="-1471"/>
                  <a:pt x="2642644" y="-4063"/>
                  <a:pt x="2817556" y="0"/>
                </a:cubicBezTo>
                <a:cubicBezTo>
                  <a:pt x="2992468" y="4063"/>
                  <a:pt x="3503692" y="55346"/>
                  <a:pt x="4103237" y="0"/>
                </a:cubicBezTo>
                <a:cubicBezTo>
                  <a:pt x="4078374" y="109686"/>
                  <a:pt x="4098177" y="291514"/>
                  <a:pt x="4103237" y="526995"/>
                </a:cubicBezTo>
                <a:cubicBezTo>
                  <a:pt x="4108297" y="762477"/>
                  <a:pt x="4128871" y="981930"/>
                  <a:pt x="4103237" y="1097906"/>
                </a:cubicBezTo>
              </a:path>
              <a:path w="4103237" h="1317493" fill="none" stroke="0" extrusionOk="0">
                <a:moveTo>
                  <a:pt x="3883650" y="1317493"/>
                </a:moveTo>
                <a:cubicBezTo>
                  <a:pt x="3888770" y="1279244"/>
                  <a:pt x="3906630" y="1207425"/>
                  <a:pt x="3927568" y="1141824"/>
                </a:cubicBezTo>
                <a:cubicBezTo>
                  <a:pt x="3992049" y="1120862"/>
                  <a:pt x="4061755" y="1107027"/>
                  <a:pt x="4103237" y="1097906"/>
                </a:cubicBezTo>
                <a:cubicBezTo>
                  <a:pt x="4056833" y="1155493"/>
                  <a:pt x="3977592" y="1227875"/>
                  <a:pt x="3883650" y="1317493"/>
                </a:cubicBezTo>
                <a:cubicBezTo>
                  <a:pt x="3662375" y="1310629"/>
                  <a:pt x="3482561" y="1294921"/>
                  <a:pt x="3275212" y="1317493"/>
                </a:cubicBezTo>
                <a:cubicBezTo>
                  <a:pt x="3067863" y="1340065"/>
                  <a:pt x="2918675" y="1344998"/>
                  <a:pt x="2666773" y="1317493"/>
                </a:cubicBezTo>
                <a:cubicBezTo>
                  <a:pt x="2414871" y="1289988"/>
                  <a:pt x="2291871" y="1321984"/>
                  <a:pt x="2097171" y="1317493"/>
                </a:cubicBezTo>
                <a:cubicBezTo>
                  <a:pt x="1902471" y="1313002"/>
                  <a:pt x="1750684" y="1350688"/>
                  <a:pt x="1411060" y="1317493"/>
                </a:cubicBezTo>
                <a:cubicBezTo>
                  <a:pt x="1071436" y="1284298"/>
                  <a:pt x="927466" y="1325846"/>
                  <a:pt x="763785" y="1317493"/>
                </a:cubicBezTo>
                <a:cubicBezTo>
                  <a:pt x="600105" y="1309140"/>
                  <a:pt x="223363" y="1345964"/>
                  <a:pt x="0" y="1317493"/>
                </a:cubicBezTo>
                <a:cubicBezTo>
                  <a:pt x="-15126" y="1139077"/>
                  <a:pt x="-6518" y="843752"/>
                  <a:pt x="0" y="698271"/>
                </a:cubicBezTo>
                <a:cubicBezTo>
                  <a:pt x="6518" y="552790"/>
                  <a:pt x="16567" y="180346"/>
                  <a:pt x="0" y="0"/>
                </a:cubicBezTo>
                <a:cubicBezTo>
                  <a:pt x="263451" y="26342"/>
                  <a:pt x="302973" y="10299"/>
                  <a:pt x="560776" y="0"/>
                </a:cubicBezTo>
                <a:cubicBezTo>
                  <a:pt x="818579" y="-10299"/>
                  <a:pt x="1052216" y="-28181"/>
                  <a:pt x="1244649" y="0"/>
                </a:cubicBezTo>
                <a:cubicBezTo>
                  <a:pt x="1437082" y="28181"/>
                  <a:pt x="1707938" y="9454"/>
                  <a:pt x="2010586" y="0"/>
                </a:cubicBezTo>
                <a:cubicBezTo>
                  <a:pt x="2313234" y="-9454"/>
                  <a:pt x="2364850" y="-26584"/>
                  <a:pt x="2612394" y="0"/>
                </a:cubicBezTo>
                <a:cubicBezTo>
                  <a:pt x="2859938" y="26584"/>
                  <a:pt x="3038216" y="-3877"/>
                  <a:pt x="3173170" y="0"/>
                </a:cubicBezTo>
                <a:cubicBezTo>
                  <a:pt x="3308124" y="3877"/>
                  <a:pt x="3781353" y="45170"/>
                  <a:pt x="4103237" y="0"/>
                </a:cubicBezTo>
                <a:cubicBezTo>
                  <a:pt x="4091678" y="182382"/>
                  <a:pt x="4092825" y="286809"/>
                  <a:pt x="4103237" y="516016"/>
                </a:cubicBezTo>
                <a:cubicBezTo>
                  <a:pt x="4113649" y="745223"/>
                  <a:pt x="4091188" y="858470"/>
                  <a:pt x="4103237" y="1097906"/>
                </a:cubicBezTo>
              </a:path>
            </a:pathLst>
          </a:custGeom>
          <a:solidFill>
            <a:srgbClr val="FF5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000" b="1" dirty="0">
              <a:solidFill>
                <a:schemeClr val="tx1"/>
              </a:solidFill>
            </a:endParaRPr>
          </a:p>
          <a:p>
            <a:pPr algn="ctr"/>
            <a:r>
              <a:rPr lang="hr-HR" b="1" dirty="0">
                <a:solidFill>
                  <a:schemeClr val="tx1"/>
                </a:solidFill>
              </a:rPr>
              <a:t>Slobode izražavanja, udruživanja i okupljanja te sloboda tiska u diktaturama ili ne postoje ili su ograničene</a:t>
            </a:r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27743B6E-1C39-4B60-84DE-D910F9C1B824}"/>
              </a:ext>
            </a:extLst>
          </p:cNvPr>
          <p:cNvSpPr/>
          <p:nvPr/>
        </p:nvSpPr>
        <p:spPr>
          <a:xfrm>
            <a:off x="7948932" y="5479989"/>
            <a:ext cx="4103237" cy="1317493"/>
          </a:xfrm>
          <a:custGeom>
            <a:avLst/>
            <a:gdLst>
              <a:gd name="connsiteX0" fmla="*/ 0 w 4103237"/>
              <a:gd name="connsiteY0" fmla="*/ 0 h 1317493"/>
              <a:gd name="connsiteX1" fmla="*/ 601808 w 4103237"/>
              <a:gd name="connsiteY1" fmla="*/ 0 h 1317493"/>
              <a:gd name="connsiteX2" fmla="*/ 1367746 w 4103237"/>
              <a:gd name="connsiteY2" fmla="*/ 0 h 1317493"/>
              <a:gd name="connsiteX3" fmla="*/ 2051619 w 4103237"/>
              <a:gd name="connsiteY3" fmla="*/ 0 h 1317493"/>
              <a:gd name="connsiteX4" fmla="*/ 2735491 w 4103237"/>
              <a:gd name="connsiteY4" fmla="*/ 0 h 1317493"/>
              <a:gd name="connsiteX5" fmla="*/ 3419364 w 4103237"/>
              <a:gd name="connsiteY5" fmla="*/ 0 h 1317493"/>
              <a:gd name="connsiteX6" fmla="*/ 4103237 w 4103237"/>
              <a:gd name="connsiteY6" fmla="*/ 0 h 1317493"/>
              <a:gd name="connsiteX7" fmla="*/ 4103237 w 4103237"/>
              <a:gd name="connsiteY7" fmla="*/ 559932 h 1317493"/>
              <a:gd name="connsiteX8" fmla="*/ 4103237 w 4103237"/>
              <a:gd name="connsiteY8" fmla="*/ 1097906 h 1317493"/>
              <a:gd name="connsiteX9" fmla="*/ 3883650 w 4103237"/>
              <a:gd name="connsiteY9" fmla="*/ 1317493 h 1317493"/>
              <a:gd name="connsiteX10" fmla="*/ 3236375 w 4103237"/>
              <a:gd name="connsiteY10" fmla="*/ 1317493 h 1317493"/>
              <a:gd name="connsiteX11" fmla="*/ 2627937 w 4103237"/>
              <a:gd name="connsiteY11" fmla="*/ 1317493 h 1317493"/>
              <a:gd name="connsiteX12" fmla="*/ 2058335 w 4103237"/>
              <a:gd name="connsiteY12" fmla="*/ 1317493 h 1317493"/>
              <a:gd name="connsiteX13" fmla="*/ 1488733 w 4103237"/>
              <a:gd name="connsiteY13" fmla="*/ 1317493 h 1317493"/>
              <a:gd name="connsiteX14" fmla="*/ 880294 w 4103237"/>
              <a:gd name="connsiteY14" fmla="*/ 1317493 h 1317493"/>
              <a:gd name="connsiteX15" fmla="*/ 0 w 4103237"/>
              <a:gd name="connsiteY15" fmla="*/ 1317493 h 1317493"/>
              <a:gd name="connsiteX16" fmla="*/ 0 w 4103237"/>
              <a:gd name="connsiteY16" fmla="*/ 632397 h 1317493"/>
              <a:gd name="connsiteX17" fmla="*/ 0 w 4103237"/>
              <a:gd name="connsiteY17" fmla="*/ 0 h 1317493"/>
              <a:gd name="connsiteX0" fmla="*/ 3883650 w 4103237"/>
              <a:gd name="connsiteY0" fmla="*/ 1317493 h 1317493"/>
              <a:gd name="connsiteX1" fmla="*/ 3927568 w 4103237"/>
              <a:gd name="connsiteY1" fmla="*/ 1141824 h 1317493"/>
              <a:gd name="connsiteX2" fmla="*/ 4103237 w 4103237"/>
              <a:gd name="connsiteY2" fmla="*/ 1097906 h 1317493"/>
              <a:gd name="connsiteX3" fmla="*/ 3883650 w 4103237"/>
              <a:gd name="connsiteY3" fmla="*/ 1317493 h 1317493"/>
              <a:gd name="connsiteX0" fmla="*/ 3883650 w 4103237"/>
              <a:gd name="connsiteY0" fmla="*/ 1317493 h 1317493"/>
              <a:gd name="connsiteX1" fmla="*/ 3927568 w 4103237"/>
              <a:gd name="connsiteY1" fmla="*/ 1141824 h 1317493"/>
              <a:gd name="connsiteX2" fmla="*/ 4103237 w 4103237"/>
              <a:gd name="connsiteY2" fmla="*/ 1097906 h 1317493"/>
              <a:gd name="connsiteX3" fmla="*/ 3883650 w 4103237"/>
              <a:gd name="connsiteY3" fmla="*/ 1317493 h 1317493"/>
              <a:gd name="connsiteX4" fmla="*/ 3197539 w 4103237"/>
              <a:gd name="connsiteY4" fmla="*/ 1317493 h 1317493"/>
              <a:gd name="connsiteX5" fmla="*/ 2550264 w 4103237"/>
              <a:gd name="connsiteY5" fmla="*/ 1317493 h 1317493"/>
              <a:gd name="connsiteX6" fmla="*/ 1864152 w 4103237"/>
              <a:gd name="connsiteY6" fmla="*/ 1317493 h 1317493"/>
              <a:gd name="connsiteX7" fmla="*/ 1294550 w 4103237"/>
              <a:gd name="connsiteY7" fmla="*/ 1317493 h 1317493"/>
              <a:gd name="connsiteX8" fmla="*/ 569602 w 4103237"/>
              <a:gd name="connsiteY8" fmla="*/ 1317493 h 1317493"/>
              <a:gd name="connsiteX9" fmla="*/ 0 w 4103237"/>
              <a:gd name="connsiteY9" fmla="*/ 1317493 h 1317493"/>
              <a:gd name="connsiteX10" fmla="*/ 0 w 4103237"/>
              <a:gd name="connsiteY10" fmla="*/ 645572 h 1317493"/>
              <a:gd name="connsiteX11" fmla="*/ 0 w 4103237"/>
              <a:gd name="connsiteY11" fmla="*/ 0 h 1317493"/>
              <a:gd name="connsiteX12" fmla="*/ 765938 w 4103237"/>
              <a:gd name="connsiteY12" fmla="*/ 0 h 1317493"/>
              <a:gd name="connsiteX13" fmla="*/ 1367746 w 4103237"/>
              <a:gd name="connsiteY13" fmla="*/ 0 h 1317493"/>
              <a:gd name="connsiteX14" fmla="*/ 2133683 w 4103237"/>
              <a:gd name="connsiteY14" fmla="*/ 0 h 1317493"/>
              <a:gd name="connsiteX15" fmla="*/ 2817556 w 4103237"/>
              <a:gd name="connsiteY15" fmla="*/ 0 h 1317493"/>
              <a:gd name="connsiteX16" fmla="*/ 4103237 w 4103237"/>
              <a:gd name="connsiteY16" fmla="*/ 0 h 1317493"/>
              <a:gd name="connsiteX17" fmla="*/ 4103237 w 4103237"/>
              <a:gd name="connsiteY17" fmla="*/ 526995 h 1317493"/>
              <a:gd name="connsiteX18" fmla="*/ 4103237 w 4103237"/>
              <a:gd name="connsiteY18" fmla="*/ 1097906 h 1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03237" h="1317493" stroke="0" extrusionOk="0">
                <a:moveTo>
                  <a:pt x="0" y="0"/>
                </a:moveTo>
                <a:cubicBezTo>
                  <a:pt x="135411" y="-22279"/>
                  <a:pt x="413761" y="-20134"/>
                  <a:pt x="601808" y="0"/>
                </a:cubicBezTo>
                <a:cubicBezTo>
                  <a:pt x="789855" y="20134"/>
                  <a:pt x="1178485" y="-18138"/>
                  <a:pt x="1367746" y="0"/>
                </a:cubicBezTo>
                <a:cubicBezTo>
                  <a:pt x="1557007" y="18138"/>
                  <a:pt x="1760215" y="-15892"/>
                  <a:pt x="2051619" y="0"/>
                </a:cubicBezTo>
                <a:cubicBezTo>
                  <a:pt x="2343023" y="15892"/>
                  <a:pt x="2556532" y="17447"/>
                  <a:pt x="2735491" y="0"/>
                </a:cubicBezTo>
                <a:cubicBezTo>
                  <a:pt x="2914450" y="-17447"/>
                  <a:pt x="3171263" y="28756"/>
                  <a:pt x="3419364" y="0"/>
                </a:cubicBezTo>
                <a:cubicBezTo>
                  <a:pt x="3667465" y="-28756"/>
                  <a:pt x="3828339" y="30832"/>
                  <a:pt x="4103237" y="0"/>
                </a:cubicBezTo>
                <a:cubicBezTo>
                  <a:pt x="4087988" y="115360"/>
                  <a:pt x="4099671" y="329248"/>
                  <a:pt x="4103237" y="559932"/>
                </a:cubicBezTo>
                <a:cubicBezTo>
                  <a:pt x="4106803" y="790616"/>
                  <a:pt x="4124642" y="850730"/>
                  <a:pt x="4103237" y="1097906"/>
                </a:cubicBezTo>
                <a:cubicBezTo>
                  <a:pt x="4019917" y="1178558"/>
                  <a:pt x="3958505" y="1251954"/>
                  <a:pt x="3883650" y="1317493"/>
                </a:cubicBezTo>
                <a:cubicBezTo>
                  <a:pt x="3662549" y="1320920"/>
                  <a:pt x="3401087" y="1295347"/>
                  <a:pt x="3236375" y="1317493"/>
                </a:cubicBezTo>
                <a:cubicBezTo>
                  <a:pt x="3071663" y="1339639"/>
                  <a:pt x="2816428" y="1315411"/>
                  <a:pt x="2627937" y="1317493"/>
                </a:cubicBezTo>
                <a:cubicBezTo>
                  <a:pt x="2439446" y="1319575"/>
                  <a:pt x="2259637" y="1339509"/>
                  <a:pt x="2058335" y="1317493"/>
                </a:cubicBezTo>
                <a:cubicBezTo>
                  <a:pt x="1857033" y="1295477"/>
                  <a:pt x="1748349" y="1323984"/>
                  <a:pt x="1488733" y="1317493"/>
                </a:cubicBezTo>
                <a:cubicBezTo>
                  <a:pt x="1229117" y="1311002"/>
                  <a:pt x="1102565" y="1334209"/>
                  <a:pt x="880294" y="1317493"/>
                </a:cubicBezTo>
                <a:cubicBezTo>
                  <a:pt x="658023" y="1300777"/>
                  <a:pt x="367375" y="1281403"/>
                  <a:pt x="0" y="1317493"/>
                </a:cubicBezTo>
                <a:cubicBezTo>
                  <a:pt x="8597" y="1161140"/>
                  <a:pt x="900" y="802404"/>
                  <a:pt x="0" y="632397"/>
                </a:cubicBezTo>
                <a:cubicBezTo>
                  <a:pt x="-900" y="462390"/>
                  <a:pt x="-17052" y="170769"/>
                  <a:pt x="0" y="0"/>
                </a:cubicBezTo>
                <a:close/>
              </a:path>
              <a:path w="4103237" h="1317493" fill="darkenLess" stroke="0" extrusionOk="0">
                <a:moveTo>
                  <a:pt x="3883650" y="1317493"/>
                </a:moveTo>
                <a:cubicBezTo>
                  <a:pt x="3904034" y="1250408"/>
                  <a:pt x="3911892" y="1205482"/>
                  <a:pt x="3927568" y="1141824"/>
                </a:cubicBezTo>
                <a:cubicBezTo>
                  <a:pt x="3962083" y="1127540"/>
                  <a:pt x="4062394" y="1104159"/>
                  <a:pt x="4103237" y="1097906"/>
                </a:cubicBezTo>
                <a:cubicBezTo>
                  <a:pt x="4044482" y="1172160"/>
                  <a:pt x="3979984" y="1215523"/>
                  <a:pt x="3883650" y="1317493"/>
                </a:cubicBezTo>
                <a:close/>
              </a:path>
              <a:path w="4103237" h="1317493" fill="none" extrusionOk="0">
                <a:moveTo>
                  <a:pt x="3883650" y="1317493"/>
                </a:moveTo>
                <a:cubicBezTo>
                  <a:pt x="3903808" y="1264110"/>
                  <a:pt x="3910810" y="1201265"/>
                  <a:pt x="3927568" y="1141824"/>
                </a:cubicBezTo>
                <a:cubicBezTo>
                  <a:pt x="3975910" y="1126281"/>
                  <a:pt x="4060419" y="1114072"/>
                  <a:pt x="4103237" y="1097906"/>
                </a:cubicBezTo>
                <a:cubicBezTo>
                  <a:pt x="4028892" y="1176803"/>
                  <a:pt x="3953492" y="1259189"/>
                  <a:pt x="3883650" y="1317493"/>
                </a:cubicBezTo>
                <a:cubicBezTo>
                  <a:pt x="3589085" y="1298218"/>
                  <a:pt x="3386560" y="1292777"/>
                  <a:pt x="3197539" y="1317493"/>
                </a:cubicBezTo>
                <a:cubicBezTo>
                  <a:pt x="3008518" y="1342209"/>
                  <a:pt x="2765309" y="1297560"/>
                  <a:pt x="2550264" y="1317493"/>
                </a:cubicBezTo>
                <a:cubicBezTo>
                  <a:pt x="2335219" y="1337426"/>
                  <a:pt x="2087850" y="1288661"/>
                  <a:pt x="1864152" y="1317493"/>
                </a:cubicBezTo>
                <a:cubicBezTo>
                  <a:pt x="1640454" y="1346325"/>
                  <a:pt x="1488099" y="1335086"/>
                  <a:pt x="1294550" y="1317493"/>
                </a:cubicBezTo>
                <a:cubicBezTo>
                  <a:pt x="1101001" y="1299900"/>
                  <a:pt x="773841" y="1306274"/>
                  <a:pt x="569602" y="1317493"/>
                </a:cubicBezTo>
                <a:cubicBezTo>
                  <a:pt x="365363" y="1328712"/>
                  <a:pt x="170475" y="1307196"/>
                  <a:pt x="0" y="1317493"/>
                </a:cubicBezTo>
                <a:cubicBezTo>
                  <a:pt x="-9668" y="1094027"/>
                  <a:pt x="-16293" y="968761"/>
                  <a:pt x="0" y="645572"/>
                </a:cubicBezTo>
                <a:cubicBezTo>
                  <a:pt x="16293" y="322383"/>
                  <a:pt x="-10773" y="206784"/>
                  <a:pt x="0" y="0"/>
                </a:cubicBezTo>
                <a:cubicBezTo>
                  <a:pt x="217443" y="-19638"/>
                  <a:pt x="600555" y="6801"/>
                  <a:pt x="765938" y="0"/>
                </a:cubicBezTo>
                <a:cubicBezTo>
                  <a:pt x="931321" y="-6801"/>
                  <a:pt x="1216424" y="-25338"/>
                  <a:pt x="1367746" y="0"/>
                </a:cubicBezTo>
                <a:cubicBezTo>
                  <a:pt x="1519068" y="25338"/>
                  <a:pt x="1931355" y="1471"/>
                  <a:pt x="2133683" y="0"/>
                </a:cubicBezTo>
                <a:cubicBezTo>
                  <a:pt x="2336011" y="-1471"/>
                  <a:pt x="2642644" y="-4063"/>
                  <a:pt x="2817556" y="0"/>
                </a:cubicBezTo>
                <a:cubicBezTo>
                  <a:pt x="2992468" y="4063"/>
                  <a:pt x="3503692" y="55346"/>
                  <a:pt x="4103237" y="0"/>
                </a:cubicBezTo>
                <a:cubicBezTo>
                  <a:pt x="4078374" y="109686"/>
                  <a:pt x="4098177" y="291514"/>
                  <a:pt x="4103237" y="526995"/>
                </a:cubicBezTo>
                <a:cubicBezTo>
                  <a:pt x="4108297" y="762477"/>
                  <a:pt x="4128871" y="981930"/>
                  <a:pt x="4103237" y="1097906"/>
                </a:cubicBezTo>
              </a:path>
              <a:path w="4103237" h="1317493" fill="none" stroke="0" extrusionOk="0">
                <a:moveTo>
                  <a:pt x="3883650" y="1317493"/>
                </a:moveTo>
                <a:cubicBezTo>
                  <a:pt x="3888770" y="1279244"/>
                  <a:pt x="3906630" y="1207425"/>
                  <a:pt x="3927568" y="1141824"/>
                </a:cubicBezTo>
                <a:cubicBezTo>
                  <a:pt x="3992049" y="1120862"/>
                  <a:pt x="4061755" y="1107027"/>
                  <a:pt x="4103237" y="1097906"/>
                </a:cubicBezTo>
                <a:cubicBezTo>
                  <a:pt x="4056833" y="1155493"/>
                  <a:pt x="3977592" y="1227875"/>
                  <a:pt x="3883650" y="1317493"/>
                </a:cubicBezTo>
                <a:cubicBezTo>
                  <a:pt x="3662375" y="1310629"/>
                  <a:pt x="3482561" y="1294921"/>
                  <a:pt x="3275212" y="1317493"/>
                </a:cubicBezTo>
                <a:cubicBezTo>
                  <a:pt x="3067863" y="1340065"/>
                  <a:pt x="2918675" y="1344998"/>
                  <a:pt x="2666773" y="1317493"/>
                </a:cubicBezTo>
                <a:cubicBezTo>
                  <a:pt x="2414871" y="1289988"/>
                  <a:pt x="2291871" y="1321984"/>
                  <a:pt x="2097171" y="1317493"/>
                </a:cubicBezTo>
                <a:cubicBezTo>
                  <a:pt x="1902471" y="1313002"/>
                  <a:pt x="1750684" y="1350688"/>
                  <a:pt x="1411060" y="1317493"/>
                </a:cubicBezTo>
                <a:cubicBezTo>
                  <a:pt x="1071436" y="1284298"/>
                  <a:pt x="927466" y="1325846"/>
                  <a:pt x="763785" y="1317493"/>
                </a:cubicBezTo>
                <a:cubicBezTo>
                  <a:pt x="600105" y="1309140"/>
                  <a:pt x="223363" y="1345964"/>
                  <a:pt x="0" y="1317493"/>
                </a:cubicBezTo>
                <a:cubicBezTo>
                  <a:pt x="-15126" y="1139077"/>
                  <a:pt x="-6518" y="843752"/>
                  <a:pt x="0" y="698271"/>
                </a:cubicBezTo>
                <a:cubicBezTo>
                  <a:pt x="6518" y="552790"/>
                  <a:pt x="16567" y="180346"/>
                  <a:pt x="0" y="0"/>
                </a:cubicBezTo>
                <a:cubicBezTo>
                  <a:pt x="263451" y="26342"/>
                  <a:pt x="302973" y="10299"/>
                  <a:pt x="560776" y="0"/>
                </a:cubicBezTo>
                <a:cubicBezTo>
                  <a:pt x="818579" y="-10299"/>
                  <a:pt x="1052216" y="-28181"/>
                  <a:pt x="1244649" y="0"/>
                </a:cubicBezTo>
                <a:cubicBezTo>
                  <a:pt x="1437082" y="28181"/>
                  <a:pt x="1707938" y="9454"/>
                  <a:pt x="2010586" y="0"/>
                </a:cubicBezTo>
                <a:cubicBezTo>
                  <a:pt x="2313234" y="-9454"/>
                  <a:pt x="2364850" y="-26584"/>
                  <a:pt x="2612394" y="0"/>
                </a:cubicBezTo>
                <a:cubicBezTo>
                  <a:pt x="2859938" y="26584"/>
                  <a:pt x="3038216" y="-3877"/>
                  <a:pt x="3173170" y="0"/>
                </a:cubicBezTo>
                <a:cubicBezTo>
                  <a:pt x="3308124" y="3877"/>
                  <a:pt x="3781353" y="45170"/>
                  <a:pt x="4103237" y="0"/>
                </a:cubicBezTo>
                <a:cubicBezTo>
                  <a:pt x="4091678" y="182382"/>
                  <a:pt x="4092825" y="286809"/>
                  <a:pt x="4103237" y="516016"/>
                </a:cubicBezTo>
                <a:cubicBezTo>
                  <a:pt x="4113649" y="745223"/>
                  <a:pt x="4091188" y="858470"/>
                  <a:pt x="4103237" y="1097906"/>
                </a:cubicBezTo>
              </a:path>
            </a:pathLst>
          </a:custGeom>
          <a:solidFill>
            <a:srgbClr val="FF5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000" b="1" dirty="0">
              <a:solidFill>
                <a:schemeClr val="tx1"/>
              </a:solidFill>
            </a:endParaRPr>
          </a:p>
          <a:p>
            <a:pPr algn="ctr"/>
            <a:r>
              <a:rPr lang="hr-HR" b="1" dirty="0">
                <a:solidFill>
                  <a:schemeClr val="tx1"/>
                </a:solidFill>
              </a:rPr>
              <a:t>U totalitarnom režimu </a:t>
            </a:r>
            <a:r>
              <a:rPr lang="hr-HR" b="1" dirty="0" smtClean="0">
                <a:solidFill>
                  <a:schemeClr val="tx1"/>
                </a:solidFill>
              </a:rPr>
              <a:t>– strogo </a:t>
            </a:r>
            <a:r>
              <a:rPr lang="hr-HR" b="1" dirty="0">
                <a:solidFill>
                  <a:schemeClr val="tx1"/>
                </a:solidFill>
              </a:rPr>
              <a:t>kažnjavanje protivljenju vlasti, </a:t>
            </a:r>
            <a:r>
              <a:rPr lang="nn-NO" b="1" dirty="0">
                <a:solidFill>
                  <a:schemeClr val="tx1"/>
                </a:solidFill>
              </a:rPr>
              <a:t>policija, vojska i tajne službe imaju velike ovlasti</a:t>
            </a:r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30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356B9F6-E8C5-4F58-85EC-7AA9C84D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53446"/>
            <a:ext cx="7722276" cy="570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: nakošeni 5">
            <a:extLst>
              <a:ext uri="{FF2B5EF4-FFF2-40B4-BE49-F238E27FC236}">
                <a16:creationId xmlns:a16="http://schemas.microsoft.com/office/drawing/2014/main" xmlns="" id="{DE15F1EA-01E4-4661-973E-92A328A2AA7E}"/>
              </a:ext>
            </a:extLst>
          </p:cNvPr>
          <p:cNvSpPr/>
          <p:nvPr/>
        </p:nvSpPr>
        <p:spPr>
          <a:xfrm>
            <a:off x="8204063" y="5147035"/>
            <a:ext cx="3654857" cy="1293829"/>
          </a:xfrm>
          <a:custGeom>
            <a:avLst/>
            <a:gdLst>
              <a:gd name="connsiteX0" fmla="*/ 161729 w 3654857"/>
              <a:gd name="connsiteY0" fmla="*/ 161729 h 1293829"/>
              <a:gd name="connsiteX1" fmla="*/ 761381 w 3654857"/>
              <a:gd name="connsiteY1" fmla="*/ 161729 h 1293829"/>
              <a:gd name="connsiteX2" fmla="*/ 1394347 w 3654857"/>
              <a:gd name="connsiteY2" fmla="*/ 161729 h 1293829"/>
              <a:gd name="connsiteX3" fmla="*/ 2060626 w 3654857"/>
              <a:gd name="connsiteY3" fmla="*/ 161729 h 1293829"/>
              <a:gd name="connsiteX4" fmla="*/ 2626964 w 3654857"/>
              <a:gd name="connsiteY4" fmla="*/ 161729 h 1293829"/>
              <a:gd name="connsiteX5" fmla="*/ 3493128 w 3654857"/>
              <a:gd name="connsiteY5" fmla="*/ 161729 h 1293829"/>
              <a:gd name="connsiteX6" fmla="*/ 3493128 w 3654857"/>
              <a:gd name="connsiteY6" fmla="*/ 666322 h 1293829"/>
              <a:gd name="connsiteX7" fmla="*/ 3493128 w 3654857"/>
              <a:gd name="connsiteY7" fmla="*/ 1132100 h 1293829"/>
              <a:gd name="connsiteX8" fmla="*/ 2860162 w 3654857"/>
              <a:gd name="connsiteY8" fmla="*/ 1132100 h 1293829"/>
              <a:gd name="connsiteX9" fmla="*/ 2160568 w 3654857"/>
              <a:gd name="connsiteY9" fmla="*/ 1132100 h 1293829"/>
              <a:gd name="connsiteX10" fmla="*/ 1560917 w 3654857"/>
              <a:gd name="connsiteY10" fmla="*/ 1132100 h 1293829"/>
              <a:gd name="connsiteX11" fmla="*/ 927951 w 3654857"/>
              <a:gd name="connsiteY11" fmla="*/ 1132100 h 1293829"/>
              <a:gd name="connsiteX12" fmla="*/ 161729 w 3654857"/>
              <a:gd name="connsiteY12" fmla="*/ 1132100 h 1293829"/>
              <a:gd name="connsiteX13" fmla="*/ 161729 w 3654857"/>
              <a:gd name="connsiteY13" fmla="*/ 627507 h 1293829"/>
              <a:gd name="connsiteX14" fmla="*/ 161729 w 3654857"/>
              <a:gd name="connsiteY14" fmla="*/ 161729 h 1293829"/>
              <a:gd name="connsiteX0" fmla="*/ 0 w 3654857"/>
              <a:gd name="connsiteY0" fmla="*/ 0 h 1293829"/>
              <a:gd name="connsiteX1" fmla="*/ 499497 w 3654857"/>
              <a:gd name="connsiteY1" fmla="*/ 0 h 1293829"/>
              <a:gd name="connsiteX2" fmla="*/ 1072091 w 3654857"/>
              <a:gd name="connsiteY2" fmla="*/ 0 h 1293829"/>
              <a:gd name="connsiteX3" fmla="*/ 1571589 w 3654857"/>
              <a:gd name="connsiteY3" fmla="*/ 0 h 1293829"/>
              <a:gd name="connsiteX4" fmla="*/ 2144183 w 3654857"/>
              <a:gd name="connsiteY4" fmla="*/ 0 h 1293829"/>
              <a:gd name="connsiteX5" fmla="*/ 2826423 w 3654857"/>
              <a:gd name="connsiteY5" fmla="*/ 0 h 1293829"/>
              <a:gd name="connsiteX6" fmla="*/ 3654857 w 3654857"/>
              <a:gd name="connsiteY6" fmla="*/ 0 h 1293829"/>
              <a:gd name="connsiteX7" fmla="*/ 3493128 w 3654857"/>
              <a:gd name="connsiteY7" fmla="*/ 161729 h 1293829"/>
              <a:gd name="connsiteX8" fmla="*/ 2860162 w 3654857"/>
              <a:gd name="connsiteY8" fmla="*/ 161729 h 1293829"/>
              <a:gd name="connsiteX9" fmla="*/ 2227196 w 3654857"/>
              <a:gd name="connsiteY9" fmla="*/ 161729 h 1293829"/>
              <a:gd name="connsiteX10" fmla="*/ 1627545 w 3654857"/>
              <a:gd name="connsiteY10" fmla="*/ 161729 h 1293829"/>
              <a:gd name="connsiteX11" fmla="*/ 961265 w 3654857"/>
              <a:gd name="connsiteY11" fmla="*/ 161729 h 1293829"/>
              <a:gd name="connsiteX12" fmla="*/ 161729 w 3654857"/>
              <a:gd name="connsiteY12" fmla="*/ 161729 h 1293829"/>
              <a:gd name="connsiteX13" fmla="*/ 0 w 3654857"/>
              <a:gd name="connsiteY13" fmla="*/ 0 h 1293829"/>
              <a:gd name="connsiteX0" fmla="*/ 0 w 3654857"/>
              <a:gd name="connsiteY0" fmla="*/ 1293829 h 1293829"/>
              <a:gd name="connsiteX1" fmla="*/ 161729 w 3654857"/>
              <a:gd name="connsiteY1" fmla="*/ 1132100 h 1293829"/>
              <a:gd name="connsiteX2" fmla="*/ 761381 w 3654857"/>
              <a:gd name="connsiteY2" fmla="*/ 1132100 h 1293829"/>
              <a:gd name="connsiteX3" fmla="*/ 1494289 w 3654857"/>
              <a:gd name="connsiteY3" fmla="*/ 1132100 h 1293829"/>
              <a:gd name="connsiteX4" fmla="*/ 2160568 w 3654857"/>
              <a:gd name="connsiteY4" fmla="*/ 1132100 h 1293829"/>
              <a:gd name="connsiteX5" fmla="*/ 2860162 w 3654857"/>
              <a:gd name="connsiteY5" fmla="*/ 1132100 h 1293829"/>
              <a:gd name="connsiteX6" fmla="*/ 3493128 w 3654857"/>
              <a:gd name="connsiteY6" fmla="*/ 1132100 h 1293829"/>
              <a:gd name="connsiteX7" fmla="*/ 3654857 w 3654857"/>
              <a:gd name="connsiteY7" fmla="*/ 1293829 h 1293829"/>
              <a:gd name="connsiteX8" fmla="*/ 3009166 w 3654857"/>
              <a:gd name="connsiteY8" fmla="*/ 1293829 h 1293829"/>
              <a:gd name="connsiteX9" fmla="*/ 2326926 w 3654857"/>
              <a:gd name="connsiteY9" fmla="*/ 1293829 h 1293829"/>
              <a:gd name="connsiteX10" fmla="*/ 1754331 w 3654857"/>
              <a:gd name="connsiteY10" fmla="*/ 1293829 h 1293829"/>
              <a:gd name="connsiteX11" fmla="*/ 1145189 w 3654857"/>
              <a:gd name="connsiteY11" fmla="*/ 1293829 h 1293829"/>
              <a:gd name="connsiteX12" fmla="*/ 0 w 3654857"/>
              <a:gd name="connsiteY12" fmla="*/ 1293829 h 1293829"/>
              <a:gd name="connsiteX0" fmla="*/ 0 w 3654857"/>
              <a:gd name="connsiteY0" fmla="*/ 0 h 1293829"/>
              <a:gd name="connsiteX1" fmla="*/ 161729 w 3654857"/>
              <a:gd name="connsiteY1" fmla="*/ 161729 h 1293829"/>
              <a:gd name="connsiteX2" fmla="*/ 161729 w 3654857"/>
              <a:gd name="connsiteY2" fmla="*/ 656618 h 1293829"/>
              <a:gd name="connsiteX3" fmla="*/ 161729 w 3654857"/>
              <a:gd name="connsiteY3" fmla="*/ 1132100 h 1293829"/>
              <a:gd name="connsiteX4" fmla="*/ 0 w 3654857"/>
              <a:gd name="connsiteY4" fmla="*/ 1293829 h 1293829"/>
              <a:gd name="connsiteX5" fmla="*/ 0 w 3654857"/>
              <a:gd name="connsiteY5" fmla="*/ 672791 h 1293829"/>
              <a:gd name="connsiteX6" fmla="*/ 0 w 3654857"/>
              <a:gd name="connsiteY6" fmla="*/ 0 h 1293829"/>
              <a:gd name="connsiteX0" fmla="*/ 3654857 w 3654857"/>
              <a:gd name="connsiteY0" fmla="*/ 0 h 1293829"/>
              <a:gd name="connsiteX1" fmla="*/ 3654857 w 3654857"/>
              <a:gd name="connsiteY1" fmla="*/ 608100 h 1293829"/>
              <a:gd name="connsiteX2" fmla="*/ 3654857 w 3654857"/>
              <a:gd name="connsiteY2" fmla="*/ 1293829 h 1293829"/>
              <a:gd name="connsiteX3" fmla="*/ 3493128 w 3654857"/>
              <a:gd name="connsiteY3" fmla="*/ 1132100 h 1293829"/>
              <a:gd name="connsiteX4" fmla="*/ 3493128 w 3654857"/>
              <a:gd name="connsiteY4" fmla="*/ 637211 h 1293829"/>
              <a:gd name="connsiteX5" fmla="*/ 3493128 w 3654857"/>
              <a:gd name="connsiteY5" fmla="*/ 161729 h 1293829"/>
              <a:gd name="connsiteX6" fmla="*/ 3654857 w 3654857"/>
              <a:gd name="connsiteY6" fmla="*/ 0 h 1293829"/>
              <a:gd name="connsiteX0" fmla="*/ 0 w 3654857"/>
              <a:gd name="connsiteY0" fmla="*/ 0 h 1293829"/>
              <a:gd name="connsiteX1" fmla="*/ 609143 w 3654857"/>
              <a:gd name="connsiteY1" fmla="*/ 0 h 1293829"/>
              <a:gd name="connsiteX2" fmla="*/ 1254834 w 3654857"/>
              <a:gd name="connsiteY2" fmla="*/ 0 h 1293829"/>
              <a:gd name="connsiteX3" fmla="*/ 1937074 w 3654857"/>
              <a:gd name="connsiteY3" fmla="*/ 0 h 1293829"/>
              <a:gd name="connsiteX4" fmla="*/ 2619314 w 3654857"/>
              <a:gd name="connsiteY4" fmla="*/ 0 h 1293829"/>
              <a:gd name="connsiteX5" fmla="*/ 3654857 w 3654857"/>
              <a:gd name="connsiteY5" fmla="*/ 0 h 1293829"/>
              <a:gd name="connsiteX6" fmla="*/ 3654857 w 3654857"/>
              <a:gd name="connsiteY6" fmla="*/ 659853 h 1293829"/>
              <a:gd name="connsiteX7" fmla="*/ 3654857 w 3654857"/>
              <a:gd name="connsiteY7" fmla="*/ 1293829 h 1293829"/>
              <a:gd name="connsiteX8" fmla="*/ 3009166 w 3654857"/>
              <a:gd name="connsiteY8" fmla="*/ 1293829 h 1293829"/>
              <a:gd name="connsiteX9" fmla="*/ 2363474 w 3654857"/>
              <a:gd name="connsiteY9" fmla="*/ 1293829 h 1293829"/>
              <a:gd name="connsiteX10" fmla="*/ 1863977 w 3654857"/>
              <a:gd name="connsiteY10" fmla="*/ 1293829 h 1293829"/>
              <a:gd name="connsiteX11" fmla="*/ 1364480 w 3654857"/>
              <a:gd name="connsiteY11" fmla="*/ 1293829 h 1293829"/>
              <a:gd name="connsiteX12" fmla="*/ 864983 w 3654857"/>
              <a:gd name="connsiteY12" fmla="*/ 1293829 h 1293829"/>
              <a:gd name="connsiteX13" fmla="*/ 0 w 3654857"/>
              <a:gd name="connsiteY13" fmla="*/ 1293829 h 1293829"/>
              <a:gd name="connsiteX14" fmla="*/ 0 w 3654857"/>
              <a:gd name="connsiteY14" fmla="*/ 633976 h 1293829"/>
              <a:gd name="connsiteX15" fmla="*/ 0 w 3654857"/>
              <a:gd name="connsiteY15" fmla="*/ 0 h 1293829"/>
              <a:gd name="connsiteX16" fmla="*/ 161729 w 3654857"/>
              <a:gd name="connsiteY16" fmla="*/ 161729 h 1293829"/>
              <a:gd name="connsiteX17" fmla="*/ 761381 w 3654857"/>
              <a:gd name="connsiteY17" fmla="*/ 161729 h 1293829"/>
              <a:gd name="connsiteX18" fmla="*/ 1494289 w 3654857"/>
              <a:gd name="connsiteY18" fmla="*/ 161729 h 1293829"/>
              <a:gd name="connsiteX19" fmla="*/ 2093940 w 3654857"/>
              <a:gd name="connsiteY19" fmla="*/ 161729 h 1293829"/>
              <a:gd name="connsiteX20" fmla="*/ 2760220 w 3654857"/>
              <a:gd name="connsiteY20" fmla="*/ 161729 h 1293829"/>
              <a:gd name="connsiteX21" fmla="*/ 3493128 w 3654857"/>
              <a:gd name="connsiteY21" fmla="*/ 161729 h 1293829"/>
              <a:gd name="connsiteX22" fmla="*/ 3493128 w 3654857"/>
              <a:gd name="connsiteY22" fmla="*/ 646915 h 1293829"/>
              <a:gd name="connsiteX23" fmla="*/ 3493128 w 3654857"/>
              <a:gd name="connsiteY23" fmla="*/ 1132100 h 1293829"/>
              <a:gd name="connsiteX24" fmla="*/ 2760220 w 3654857"/>
              <a:gd name="connsiteY24" fmla="*/ 1132100 h 1293829"/>
              <a:gd name="connsiteX25" fmla="*/ 2127254 w 3654857"/>
              <a:gd name="connsiteY25" fmla="*/ 1132100 h 1293829"/>
              <a:gd name="connsiteX26" fmla="*/ 1527603 w 3654857"/>
              <a:gd name="connsiteY26" fmla="*/ 1132100 h 1293829"/>
              <a:gd name="connsiteX27" fmla="*/ 828009 w 3654857"/>
              <a:gd name="connsiteY27" fmla="*/ 1132100 h 1293829"/>
              <a:gd name="connsiteX28" fmla="*/ 161729 w 3654857"/>
              <a:gd name="connsiteY28" fmla="*/ 1132100 h 1293829"/>
              <a:gd name="connsiteX29" fmla="*/ 161729 w 3654857"/>
              <a:gd name="connsiteY29" fmla="*/ 646915 h 1293829"/>
              <a:gd name="connsiteX30" fmla="*/ 161729 w 3654857"/>
              <a:gd name="connsiteY30" fmla="*/ 161729 h 1293829"/>
              <a:gd name="connsiteX31" fmla="*/ 0 w 3654857"/>
              <a:gd name="connsiteY31" fmla="*/ 0 h 1293829"/>
              <a:gd name="connsiteX32" fmla="*/ 161729 w 3654857"/>
              <a:gd name="connsiteY32" fmla="*/ 161729 h 1293829"/>
              <a:gd name="connsiteX33" fmla="*/ 0 w 3654857"/>
              <a:gd name="connsiteY33" fmla="*/ 1293829 h 1293829"/>
              <a:gd name="connsiteX34" fmla="*/ 161729 w 3654857"/>
              <a:gd name="connsiteY34" fmla="*/ 1132100 h 1293829"/>
              <a:gd name="connsiteX35" fmla="*/ 3654857 w 3654857"/>
              <a:gd name="connsiteY35" fmla="*/ 0 h 1293829"/>
              <a:gd name="connsiteX36" fmla="*/ 3493128 w 3654857"/>
              <a:gd name="connsiteY36" fmla="*/ 161729 h 1293829"/>
              <a:gd name="connsiteX37" fmla="*/ 3654857 w 3654857"/>
              <a:gd name="connsiteY37" fmla="*/ 1293829 h 1293829"/>
              <a:gd name="connsiteX38" fmla="*/ 3493128 w 3654857"/>
              <a:gd name="connsiteY38" fmla="*/ 1132100 h 129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654857" h="1293829" stroke="0" extrusionOk="0">
                <a:moveTo>
                  <a:pt x="161729" y="161729"/>
                </a:moveTo>
                <a:cubicBezTo>
                  <a:pt x="416246" y="136561"/>
                  <a:pt x="623818" y="162717"/>
                  <a:pt x="761381" y="161729"/>
                </a:cubicBezTo>
                <a:cubicBezTo>
                  <a:pt x="898944" y="160741"/>
                  <a:pt x="1225694" y="159428"/>
                  <a:pt x="1394347" y="161729"/>
                </a:cubicBezTo>
                <a:cubicBezTo>
                  <a:pt x="1563000" y="164030"/>
                  <a:pt x="1770649" y="173238"/>
                  <a:pt x="2060626" y="161729"/>
                </a:cubicBezTo>
                <a:cubicBezTo>
                  <a:pt x="2350603" y="150220"/>
                  <a:pt x="2477272" y="137302"/>
                  <a:pt x="2626964" y="161729"/>
                </a:cubicBezTo>
                <a:cubicBezTo>
                  <a:pt x="2776656" y="186156"/>
                  <a:pt x="3211214" y="121880"/>
                  <a:pt x="3493128" y="161729"/>
                </a:cubicBezTo>
                <a:cubicBezTo>
                  <a:pt x="3471996" y="346467"/>
                  <a:pt x="3495401" y="545842"/>
                  <a:pt x="3493128" y="666322"/>
                </a:cubicBezTo>
                <a:cubicBezTo>
                  <a:pt x="3490855" y="786802"/>
                  <a:pt x="3472964" y="916167"/>
                  <a:pt x="3493128" y="1132100"/>
                </a:cubicBezTo>
                <a:cubicBezTo>
                  <a:pt x="3362170" y="1110233"/>
                  <a:pt x="3160610" y="1111247"/>
                  <a:pt x="2860162" y="1132100"/>
                </a:cubicBezTo>
                <a:cubicBezTo>
                  <a:pt x="2559714" y="1152953"/>
                  <a:pt x="2494121" y="1152152"/>
                  <a:pt x="2160568" y="1132100"/>
                </a:cubicBezTo>
                <a:cubicBezTo>
                  <a:pt x="1827015" y="1112048"/>
                  <a:pt x="1695285" y="1149053"/>
                  <a:pt x="1560917" y="1132100"/>
                </a:cubicBezTo>
                <a:cubicBezTo>
                  <a:pt x="1426549" y="1115147"/>
                  <a:pt x="1088548" y="1162432"/>
                  <a:pt x="927951" y="1132100"/>
                </a:cubicBezTo>
                <a:cubicBezTo>
                  <a:pt x="767354" y="1101768"/>
                  <a:pt x="513441" y="1127322"/>
                  <a:pt x="161729" y="1132100"/>
                </a:cubicBezTo>
                <a:cubicBezTo>
                  <a:pt x="157237" y="936950"/>
                  <a:pt x="139124" y="743742"/>
                  <a:pt x="161729" y="627507"/>
                </a:cubicBezTo>
                <a:cubicBezTo>
                  <a:pt x="184334" y="511272"/>
                  <a:pt x="144035" y="318520"/>
                  <a:pt x="161729" y="161729"/>
                </a:cubicBezTo>
                <a:close/>
              </a:path>
              <a:path w="3654857" h="1293829" fill="lightenLess" stroke="0" extrusionOk="0">
                <a:moveTo>
                  <a:pt x="0" y="0"/>
                </a:moveTo>
                <a:cubicBezTo>
                  <a:pt x="194691" y="-12982"/>
                  <a:pt x="348925" y="-17040"/>
                  <a:pt x="499497" y="0"/>
                </a:cubicBezTo>
                <a:cubicBezTo>
                  <a:pt x="650069" y="17040"/>
                  <a:pt x="815430" y="-25995"/>
                  <a:pt x="1072091" y="0"/>
                </a:cubicBezTo>
                <a:cubicBezTo>
                  <a:pt x="1328752" y="25995"/>
                  <a:pt x="1397707" y="7745"/>
                  <a:pt x="1571589" y="0"/>
                </a:cubicBezTo>
                <a:cubicBezTo>
                  <a:pt x="1745471" y="-7745"/>
                  <a:pt x="2000478" y="-19737"/>
                  <a:pt x="2144183" y="0"/>
                </a:cubicBezTo>
                <a:cubicBezTo>
                  <a:pt x="2287888" y="19737"/>
                  <a:pt x="2523927" y="-24608"/>
                  <a:pt x="2826423" y="0"/>
                </a:cubicBezTo>
                <a:cubicBezTo>
                  <a:pt x="3128919" y="24608"/>
                  <a:pt x="3347213" y="-36446"/>
                  <a:pt x="3654857" y="0"/>
                </a:cubicBezTo>
                <a:cubicBezTo>
                  <a:pt x="3590667" y="72304"/>
                  <a:pt x="3556330" y="108850"/>
                  <a:pt x="3493128" y="161729"/>
                </a:cubicBezTo>
                <a:cubicBezTo>
                  <a:pt x="3254664" y="192627"/>
                  <a:pt x="3111431" y="135283"/>
                  <a:pt x="2860162" y="161729"/>
                </a:cubicBezTo>
                <a:cubicBezTo>
                  <a:pt x="2608893" y="188175"/>
                  <a:pt x="2496154" y="163383"/>
                  <a:pt x="2227196" y="161729"/>
                </a:cubicBezTo>
                <a:cubicBezTo>
                  <a:pt x="1958238" y="160075"/>
                  <a:pt x="1880869" y="174741"/>
                  <a:pt x="1627545" y="161729"/>
                </a:cubicBezTo>
                <a:cubicBezTo>
                  <a:pt x="1374221" y="148717"/>
                  <a:pt x="1171197" y="133392"/>
                  <a:pt x="961265" y="161729"/>
                </a:cubicBezTo>
                <a:cubicBezTo>
                  <a:pt x="751333" y="190066"/>
                  <a:pt x="477872" y="139856"/>
                  <a:pt x="161729" y="161729"/>
                </a:cubicBezTo>
                <a:cubicBezTo>
                  <a:pt x="125124" y="131807"/>
                  <a:pt x="67193" y="82284"/>
                  <a:pt x="0" y="0"/>
                </a:cubicBezTo>
                <a:close/>
              </a:path>
              <a:path w="3654857" h="1293829" fill="darkenLess" stroke="0" extrusionOk="0">
                <a:moveTo>
                  <a:pt x="0" y="1293829"/>
                </a:moveTo>
                <a:cubicBezTo>
                  <a:pt x="42075" y="1241903"/>
                  <a:pt x="103988" y="1201515"/>
                  <a:pt x="161729" y="1132100"/>
                </a:cubicBezTo>
                <a:cubicBezTo>
                  <a:pt x="443260" y="1103197"/>
                  <a:pt x="636256" y="1161155"/>
                  <a:pt x="761381" y="1132100"/>
                </a:cubicBezTo>
                <a:cubicBezTo>
                  <a:pt x="886506" y="1103045"/>
                  <a:pt x="1335434" y="1158921"/>
                  <a:pt x="1494289" y="1132100"/>
                </a:cubicBezTo>
                <a:cubicBezTo>
                  <a:pt x="1653144" y="1105279"/>
                  <a:pt x="1863661" y="1109505"/>
                  <a:pt x="2160568" y="1132100"/>
                </a:cubicBezTo>
                <a:cubicBezTo>
                  <a:pt x="2457475" y="1154695"/>
                  <a:pt x="2555531" y="1113312"/>
                  <a:pt x="2860162" y="1132100"/>
                </a:cubicBezTo>
                <a:cubicBezTo>
                  <a:pt x="3164793" y="1150888"/>
                  <a:pt x="3179085" y="1156240"/>
                  <a:pt x="3493128" y="1132100"/>
                </a:cubicBezTo>
                <a:cubicBezTo>
                  <a:pt x="3563375" y="1194291"/>
                  <a:pt x="3617365" y="1255413"/>
                  <a:pt x="3654857" y="1293829"/>
                </a:cubicBezTo>
                <a:cubicBezTo>
                  <a:pt x="3380875" y="1299436"/>
                  <a:pt x="3244292" y="1300194"/>
                  <a:pt x="3009166" y="1293829"/>
                </a:cubicBezTo>
                <a:cubicBezTo>
                  <a:pt x="2774040" y="1287464"/>
                  <a:pt x="2654194" y="1273124"/>
                  <a:pt x="2326926" y="1293829"/>
                </a:cubicBezTo>
                <a:cubicBezTo>
                  <a:pt x="1999658" y="1314534"/>
                  <a:pt x="2002513" y="1300222"/>
                  <a:pt x="1754331" y="1293829"/>
                </a:cubicBezTo>
                <a:cubicBezTo>
                  <a:pt x="1506149" y="1287436"/>
                  <a:pt x="1326500" y="1294138"/>
                  <a:pt x="1145189" y="1293829"/>
                </a:cubicBezTo>
                <a:cubicBezTo>
                  <a:pt x="963878" y="1293520"/>
                  <a:pt x="377621" y="1264714"/>
                  <a:pt x="0" y="1293829"/>
                </a:cubicBezTo>
                <a:close/>
              </a:path>
              <a:path w="3654857" h="1293829" fill="lighten" stroke="0" extrusionOk="0">
                <a:moveTo>
                  <a:pt x="0" y="0"/>
                </a:moveTo>
                <a:cubicBezTo>
                  <a:pt x="44339" y="42117"/>
                  <a:pt x="101374" y="104153"/>
                  <a:pt x="161729" y="161729"/>
                </a:cubicBezTo>
                <a:cubicBezTo>
                  <a:pt x="181888" y="342389"/>
                  <a:pt x="152704" y="426398"/>
                  <a:pt x="161729" y="656618"/>
                </a:cubicBezTo>
                <a:cubicBezTo>
                  <a:pt x="170754" y="886838"/>
                  <a:pt x="181498" y="945730"/>
                  <a:pt x="161729" y="1132100"/>
                </a:cubicBezTo>
                <a:cubicBezTo>
                  <a:pt x="108974" y="1199473"/>
                  <a:pt x="74755" y="1216652"/>
                  <a:pt x="0" y="1293829"/>
                </a:cubicBezTo>
                <a:cubicBezTo>
                  <a:pt x="-29991" y="1131046"/>
                  <a:pt x="18540" y="834991"/>
                  <a:pt x="0" y="672791"/>
                </a:cubicBezTo>
                <a:cubicBezTo>
                  <a:pt x="-18540" y="510591"/>
                  <a:pt x="-30993" y="159997"/>
                  <a:pt x="0" y="0"/>
                </a:cubicBezTo>
                <a:close/>
              </a:path>
              <a:path w="3654857" h="1293829" fill="darken" stroke="0" extrusionOk="0">
                <a:moveTo>
                  <a:pt x="3654857" y="0"/>
                </a:moveTo>
                <a:cubicBezTo>
                  <a:pt x="3666602" y="143859"/>
                  <a:pt x="3677857" y="378249"/>
                  <a:pt x="3654857" y="608100"/>
                </a:cubicBezTo>
                <a:cubicBezTo>
                  <a:pt x="3631857" y="837951"/>
                  <a:pt x="3674125" y="1122385"/>
                  <a:pt x="3654857" y="1293829"/>
                </a:cubicBezTo>
                <a:cubicBezTo>
                  <a:pt x="3595795" y="1223519"/>
                  <a:pt x="3559851" y="1197545"/>
                  <a:pt x="3493128" y="1132100"/>
                </a:cubicBezTo>
                <a:cubicBezTo>
                  <a:pt x="3505737" y="1032524"/>
                  <a:pt x="3471056" y="847844"/>
                  <a:pt x="3493128" y="637211"/>
                </a:cubicBezTo>
                <a:cubicBezTo>
                  <a:pt x="3515200" y="426578"/>
                  <a:pt x="3479959" y="349370"/>
                  <a:pt x="3493128" y="161729"/>
                </a:cubicBezTo>
                <a:cubicBezTo>
                  <a:pt x="3533352" y="123620"/>
                  <a:pt x="3584494" y="69266"/>
                  <a:pt x="3654857" y="0"/>
                </a:cubicBezTo>
                <a:close/>
              </a:path>
              <a:path w="3654857" h="1293829" fill="none" extrusionOk="0">
                <a:moveTo>
                  <a:pt x="0" y="0"/>
                </a:moveTo>
                <a:cubicBezTo>
                  <a:pt x="167428" y="-16740"/>
                  <a:pt x="355097" y="2263"/>
                  <a:pt x="609143" y="0"/>
                </a:cubicBezTo>
                <a:cubicBezTo>
                  <a:pt x="863189" y="-2263"/>
                  <a:pt x="1021810" y="28407"/>
                  <a:pt x="1254834" y="0"/>
                </a:cubicBezTo>
                <a:cubicBezTo>
                  <a:pt x="1487858" y="-28407"/>
                  <a:pt x="1658561" y="20792"/>
                  <a:pt x="1937074" y="0"/>
                </a:cubicBezTo>
                <a:cubicBezTo>
                  <a:pt x="2215587" y="-20792"/>
                  <a:pt x="2461730" y="-14072"/>
                  <a:pt x="2619314" y="0"/>
                </a:cubicBezTo>
                <a:cubicBezTo>
                  <a:pt x="2776898" y="14072"/>
                  <a:pt x="3256223" y="4365"/>
                  <a:pt x="3654857" y="0"/>
                </a:cubicBezTo>
                <a:cubicBezTo>
                  <a:pt x="3673065" y="316291"/>
                  <a:pt x="3635235" y="385142"/>
                  <a:pt x="3654857" y="659853"/>
                </a:cubicBezTo>
                <a:cubicBezTo>
                  <a:pt x="3674479" y="934564"/>
                  <a:pt x="3626168" y="1036377"/>
                  <a:pt x="3654857" y="1293829"/>
                </a:cubicBezTo>
                <a:cubicBezTo>
                  <a:pt x="3461168" y="1282334"/>
                  <a:pt x="3196832" y="1295749"/>
                  <a:pt x="3009166" y="1293829"/>
                </a:cubicBezTo>
                <a:cubicBezTo>
                  <a:pt x="2821500" y="1291909"/>
                  <a:pt x="2633532" y="1280617"/>
                  <a:pt x="2363474" y="1293829"/>
                </a:cubicBezTo>
                <a:cubicBezTo>
                  <a:pt x="2093416" y="1307041"/>
                  <a:pt x="2033086" y="1305622"/>
                  <a:pt x="1863977" y="1293829"/>
                </a:cubicBezTo>
                <a:cubicBezTo>
                  <a:pt x="1694868" y="1282036"/>
                  <a:pt x="1540188" y="1284922"/>
                  <a:pt x="1364480" y="1293829"/>
                </a:cubicBezTo>
                <a:cubicBezTo>
                  <a:pt x="1188772" y="1302736"/>
                  <a:pt x="1092095" y="1293894"/>
                  <a:pt x="864983" y="1293829"/>
                </a:cubicBezTo>
                <a:cubicBezTo>
                  <a:pt x="637871" y="1293764"/>
                  <a:pt x="371682" y="1259725"/>
                  <a:pt x="0" y="1293829"/>
                </a:cubicBezTo>
                <a:cubicBezTo>
                  <a:pt x="4530" y="1086117"/>
                  <a:pt x="523" y="955049"/>
                  <a:pt x="0" y="633976"/>
                </a:cubicBezTo>
                <a:cubicBezTo>
                  <a:pt x="-523" y="312903"/>
                  <a:pt x="31591" y="189726"/>
                  <a:pt x="0" y="0"/>
                </a:cubicBezTo>
                <a:close/>
                <a:moveTo>
                  <a:pt x="161729" y="161729"/>
                </a:moveTo>
                <a:cubicBezTo>
                  <a:pt x="356515" y="180169"/>
                  <a:pt x="507188" y="147694"/>
                  <a:pt x="761381" y="161729"/>
                </a:cubicBezTo>
                <a:cubicBezTo>
                  <a:pt x="1015574" y="175764"/>
                  <a:pt x="1143293" y="192299"/>
                  <a:pt x="1494289" y="161729"/>
                </a:cubicBezTo>
                <a:cubicBezTo>
                  <a:pt x="1845285" y="131159"/>
                  <a:pt x="1819315" y="166699"/>
                  <a:pt x="2093940" y="161729"/>
                </a:cubicBezTo>
                <a:cubicBezTo>
                  <a:pt x="2368565" y="156759"/>
                  <a:pt x="2585185" y="164170"/>
                  <a:pt x="2760220" y="161729"/>
                </a:cubicBezTo>
                <a:cubicBezTo>
                  <a:pt x="2935255" y="159288"/>
                  <a:pt x="3193496" y="146884"/>
                  <a:pt x="3493128" y="161729"/>
                </a:cubicBezTo>
                <a:cubicBezTo>
                  <a:pt x="3469740" y="273941"/>
                  <a:pt x="3489235" y="501465"/>
                  <a:pt x="3493128" y="646915"/>
                </a:cubicBezTo>
                <a:cubicBezTo>
                  <a:pt x="3497021" y="792365"/>
                  <a:pt x="3483396" y="917594"/>
                  <a:pt x="3493128" y="1132100"/>
                </a:cubicBezTo>
                <a:cubicBezTo>
                  <a:pt x="3265356" y="1151540"/>
                  <a:pt x="2930096" y="1129832"/>
                  <a:pt x="2760220" y="1132100"/>
                </a:cubicBezTo>
                <a:cubicBezTo>
                  <a:pt x="2590344" y="1134368"/>
                  <a:pt x="2257357" y="1153425"/>
                  <a:pt x="2127254" y="1132100"/>
                </a:cubicBezTo>
                <a:cubicBezTo>
                  <a:pt x="1997151" y="1110775"/>
                  <a:pt x="1695756" y="1134114"/>
                  <a:pt x="1527603" y="1132100"/>
                </a:cubicBezTo>
                <a:cubicBezTo>
                  <a:pt x="1359450" y="1130086"/>
                  <a:pt x="1167058" y="1129988"/>
                  <a:pt x="828009" y="1132100"/>
                </a:cubicBezTo>
                <a:cubicBezTo>
                  <a:pt x="488960" y="1134212"/>
                  <a:pt x="340393" y="1136256"/>
                  <a:pt x="161729" y="1132100"/>
                </a:cubicBezTo>
                <a:cubicBezTo>
                  <a:pt x="166202" y="956493"/>
                  <a:pt x="161328" y="836910"/>
                  <a:pt x="161729" y="646915"/>
                </a:cubicBezTo>
                <a:cubicBezTo>
                  <a:pt x="162130" y="456921"/>
                  <a:pt x="159222" y="362672"/>
                  <a:pt x="161729" y="161729"/>
                </a:cubicBezTo>
                <a:close/>
                <a:moveTo>
                  <a:pt x="0" y="0"/>
                </a:moveTo>
                <a:cubicBezTo>
                  <a:pt x="79652" y="68173"/>
                  <a:pt x="101204" y="101409"/>
                  <a:pt x="161729" y="161729"/>
                </a:cubicBezTo>
                <a:moveTo>
                  <a:pt x="0" y="1293829"/>
                </a:moveTo>
                <a:cubicBezTo>
                  <a:pt x="71212" y="1221348"/>
                  <a:pt x="88482" y="1192482"/>
                  <a:pt x="161729" y="1132100"/>
                </a:cubicBezTo>
                <a:moveTo>
                  <a:pt x="3654857" y="0"/>
                </a:moveTo>
                <a:cubicBezTo>
                  <a:pt x="3599474" y="64044"/>
                  <a:pt x="3556118" y="85328"/>
                  <a:pt x="3493128" y="161729"/>
                </a:cubicBezTo>
                <a:moveTo>
                  <a:pt x="3654857" y="1293829"/>
                </a:moveTo>
                <a:cubicBezTo>
                  <a:pt x="3578691" y="1231305"/>
                  <a:pt x="3546495" y="1174811"/>
                  <a:pt x="3493128" y="1132100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Europa, primjeri demokracije i diktature 1922. godine</a:t>
            </a:r>
            <a:endParaRPr lang="hr-H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2656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6B7E711-24E1-457E-86B4-45BB01E24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81354"/>
            <a:ext cx="7704206" cy="567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B57B4D79-D929-434E-BB6B-ADA520BB4531}"/>
              </a:ext>
            </a:extLst>
          </p:cNvPr>
          <p:cNvSpPr/>
          <p:nvPr/>
        </p:nvSpPr>
        <p:spPr>
          <a:xfrm>
            <a:off x="8204063" y="5147035"/>
            <a:ext cx="3654857" cy="1293829"/>
          </a:xfrm>
          <a:custGeom>
            <a:avLst/>
            <a:gdLst>
              <a:gd name="connsiteX0" fmla="*/ 161729 w 3654857"/>
              <a:gd name="connsiteY0" fmla="*/ 161729 h 1293829"/>
              <a:gd name="connsiteX1" fmla="*/ 761381 w 3654857"/>
              <a:gd name="connsiteY1" fmla="*/ 161729 h 1293829"/>
              <a:gd name="connsiteX2" fmla="*/ 1394347 w 3654857"/>
              <a:gd name="connsiteY2" fmla="*/ 161729 h 1293829"/>
              <a:gd name="connsiteX3" fmla="*/ 2060626 w 3654857"/>
              <a:gd name="connsiteY3" fmla="*/ 161729 h 1293829"/>
              <a:gd name="connsiteX4" fmla="*/ 2626964 w 3654857"/>
              <a:gd name="connsiteY4" fmla="*/ 161729 h 1293829"/>
              <a:gd name="connsiteX5" fmla="*/ 3493128 w 3654857"/>
              <a:gd name="connsiteY5" fmla="*/ 161729 h 1293829"/>
              <a:gd name="connsiteX6" fmla="*/ 3493128 w 3654857"/>
              <a:gd name="connsiteY6" fmla="*/ 666322 h 1293829"/>
              <a:gd name="connsiteX7" fmla="*/ 3493128 w 3654857"/>
              <a:gd name="connsiteY7" fmla="*/ 1132100 h 1293829"/>
              <a:gd name="connsiteX8" fmla="*/ 2860162 w 3654857"/>
              <a:gd name="connsiteY8" fmla="*/ 1132100 h 1293829"/>
              <a:gd name="connsiteX9" fmla="*/ 2160568 w 3654857"/>
              <a:gd name="connsiteY9" fmla="*/ 1132100 h 1293829"/>
              <a:gd name="connsiteX10" fmla="*/ 1560917 w 3654857"/>
              <a:gd name="connsiteY10" fmla="*/ 1132100 h 1293829"/>
              <a:gd name="connsiteX11" fmla="*/ 927951 w 3654857"/>
              <a:gd name="connsiteY11" fmla="*/ 1132100 h 1293829"/>
              <a:gd name="connsiteX12" fmla="*/ 161729 w 3654857"/>
              <a:gd name="connsiteY12" fmla="*/ 1132100 h 1293829"/>
              <a:gd name="connsiteX13" fmla="*/ 161729 w 3654857"/>
              <a:gd name="connsiteY13" fmla="*/ 627507 h 1293829"/>
              <a:gd name="connsiteX14" fmla="*/ 161729 w 3654857"/>
              <a:gd name="connsiteY14" fmla="*/ 161729 h 1293829"/>
              <a:gd name="connsiteX0" fmla="*/ 0 w 3654857"/>
              <a:gd name="connsiteY0" fmla="*/ 0 h 1293829"/>
              <a:gd name="connsiteX1" fmla="*/ 499497 w 3654857"/>
              <a:gd name="connsiteY1" fmla="*/ 0 h 1293829"/>
              <a:gd name="connsiteX2" fmla="*/ 1072091 w 3654857"/>
              <a:gd name="connsiteY2" fmla="*/ 0 h 1293829"/>
              <a:gd name="connsiteX3" fmla="*/ 1571589 w 3654857"/>
              <a:gd name="connsiteY3" fmla="*/ 0 h 1293829"/>
              <a:gd name="connsiteX4" fmla="*/ 2144183 w 3654857"/>
              <a:gd name="connsiteY4" fmla="*/ 0 h 1293829"/>
              <a:gd name="connsiteX5" fmla="*/ 2826423 w 3654857"/>
              <a:gd name="connsiteY5" fmla="*/ 0 h 1293829"/>
              <a:gd name="connsiteX6" fmla="*/ 3654857 w 3654857"/>
              <a:gd name="connsiteY6" fmla="*/ 0 h 1293829"/>
              <a:gd name="connsiteX7" fmla="*/ 3493128 w 3654857"/>
              <a:gd name="connsiteY7" fmla="*/ 161729 h 1293829"/>
              <a:gd name="connsiteX8" fmla="*/ 2860162 w 3654857"/>
              <a:gd name="connsiteY8" fmla="*/ 161729 h 1293829"/>
              <a:gd name="connsiteX9" fmla="*/ 2227196 w 3654857"/>
              <a:gd name="connsiteY9" fmla="*/ 161729 h 1293829"/>
              <a:gd name="connsiteX10" fmla="*/ 1627545 w 3654857"/>
              <a:gd name="connsiteY10" fmla="*/ 161729 h 1293829"/>
              <a:gd name="connsiteX11" fmla="*/ 961265 w 3654857"/>
              <a:gd name="connsiteY11" fmla="*/ 161729 h 1293829"/>
              <a:gd name="connsiteX12" fmla="*/ 161729 w 3654857"/>
              <a:gd name="connsiteY12" fmla="*/ 161729 h 1293829"/>
              <a:gd name="connsiteX13" fmla="*/ 0 w 3654857"/>
              <a:gd name="connsiteY13" fmla="*/ 0 h 1293829"/>
              <a:gd name="connsiteX0" fmla="*/ 0 w 3654857"/>
              <a:gd name="connsiteY0" fmla="*/ 1293829 h 1293829"/>
              <a:gd name="connsiteX1" fmla="*/ 161729 w 3654857"/>
              <a:gd name="connsiteY1" fmla="*/ 1132100 h 1293829"/>
              <a:gd name="connsiteX2" fmla="*/ 761381 w 3654857"/>
              <a:gd name="connsiteY2" fmla="*/ 1132100 h 1293829"/>
              <a:gd name="connsiteX3" fmla="*/ 1494289 w 3654857"/>
              <a:gd name="connsiteY3" fmla="*/ 1132100 h 1293829"/>
              <a:gd name="connsiteX4" fmla="*/ 2160568 w 3654857"/>
              <a:gd name="connsiteY4" fmla="*/ 1132100 h 1293829"/>
              <a:gd name="connsiteX5" fmla="*/ 2860162 w 3654857"/>
              <a:gd name="connsiteY5" fmla="*/ 1132100 h 1293829"/>
              <a:gd name="connsiteX6" fmla="*/ 3493128 w 3654857"/>
              <a:gd name="connsiteY6" fmla="*/ 1132100 h 1293829"/>
              <a:gd name="connsiteX7" fmla="*/ 3654857 w 3654857"/>
              <a:gd name="connsiteY7" fmla="*/ 1293829 h 1293829"/>
              <a:gd name="connsiteX8" fmla="*/ 3009166 w 3654857"/>
              <a:gd name="connsiteY8" fmla="*/ 1293829 h 1293829"/>
              <a:gd name="connsiteX9" fmla="*/ 2326926 w 3654857"/>
              <a:gd name="connsiteY9" fmla="*/ 1293829 h 1293829"/>
              <a:gd name="connsiteX10" fmla="*/ 1754331 w 3654857"/>
              <a:gd name="connsiteY10" fmla="*/ 1293829 h 1293829"/>
              <a:gd name="connsiteX11" fmla="*/ 1145189 w 3654857"/>
              <a:gd name="connsiteY11" fmla="*/ 1293829 h 1293829"/>
              <a:gd name="connsiteX12" fmla="*/ 0 w 3654857"/>
              <a:gd name="connsiteY12" fmla="*/ 1293829 h 1293829"/>
              <a:gd name="connsiteX0" fmla="*/ 0 w 3654857"/>
              <a:gd name="connsiteY0" fmla="*/ 0 h 1293829"/>
              <a:gd name="connsiteX1" fmla="*/ 161729 w 3654857"/>
              <a:gd name="connsiteY1" fmla="*/ 161729 h 1293829"/>
              <a:gd name="connsiteX2" fmla="*/ 161729 w 3654857"/>
              <a:gd name="connsiteY2" fmla="*/ 656618 h 1293829"/>
              <a:gd name="connsiteX3" fmla="*/ 161729 w 3654857"/>
              <a:gd name="connsiteY3" fmla="*/ 1132100 h 1293829"/>
              <a:gd name="connsiteX4" fmla="*/ 0 w 3654857"/>
              <a:gd name="connsiteY4" fmla="*/ 1293829 h 1293829"/>
              <a:gd name="connsiteX5" fmla="*/ 0 w 3654857"/>
              <a:gd name="connsiteY5" fmla="*/ 672791 h 1293829"/>
              <a:gd name="connsiteX6" fmla="*/ 0 w 3654857"/>
              <a:gd name="connsiteY6" fmla="*/ 0 h 1293829"/>
              <a:gd name="connsiteX0" fmla="*/ 3654857 w 3654857"/>
              <a:gd name="connsiteY0" fmla="*/ 0 h 1293829"/>
              <a:gd name="connsiteX1" fmla="*/ 3654857 w 3654857"/>
              <a:gd name="connsiteY1" fmla="*/ 608100 h 1293829"/>
              <a:gd name="connsiteX2" fmla="*/ 3654857 w 3654857"/>
              <a:gd name="connsiteY2" fmla="*/ 1293829 h 1293829"/>
              <a:gd name="connsiteX3" fmla="*/ 3493128 w 3654857"/>
              <a:gd name="connsiteY3" fmla="*/ 1132100 h 1293829"/>
              <a:gd name="connsiteX4" fmla="*/ 3493128 w 3654857"/>
              <a:gd name="connsiteY4" fmla="*/ 637211 h 1293829"/>
              <a:gd name="connsiteX5" fmla="*/ 3493128 w 3654857"/>
              <a:gd name="connsiteY5" fmla="*/ 161729 h 1293829"/>
              <a:gd name="connsiteX6" fmla="*/ 3654857 w 3654857"/>
              <a:gd name="connsiteY6" fmla="*/ 0 h 1293829"/>
              <a:gd name="connsiteX0" fmla="*/ 0 w 3654857"/>
              <a:gd name="connsiteY0" fmla="*/ 0 h 1293829"/>
              <a:gd name="connsiteX1" fmla="*/ 609143 w 3654857"/>
              <a:gd name="connsiteY1" fmla="*/ 0 h 1293829"/>
              <a:gd name="connsiteX2" fmla="*/ 1254834 w 3654857"/>
              <a:gd name="connsiteY2" fmla="*/ 0 h 1293829"/>
              <a:gd name="connsiteX3" fmla="*/ 1937074 w 3654857"/>
              <a:gd name="connsiteY3" fmla="*/ 0 h 1293829"/>
              <a:gd name="connsiteX4" fmla="*/ 2619314 w 3654857"/>
              <a:gd name="connsiteY4" fmla="*/ 0 h 1293829"/>
              <a:gd name="connsiteX5" fmla="*/ 3654857 w 3654857"/>
              <a:gd name="connsiteY5" fmla="*/ 0 h 1293829"/>
              <a:gd name="connsiteX6" fmla="*/ 3654857 w 3654857"/>
              <a:gd name="connsiteY6" fmla="*/ 659853 h 1293829"/>
              <a:gd name="connsiteX7" fmla="*/ 3654857 w 3654857"/>
              <a:gd name="connsiteY7" fmla="*/ 1293829 h 1293829"/>
              <a:gd name="connsiteX8" fmla="*/ 3009166 w 3654857"/>
              <a:gd name="connsiteY8" fmla="*/ 1293829 h 1293829"/>
              <a:gd name="connsiteX9" fmla="*/ 2363474 w 3654857"/>
              <a:gd name="connsiteY9" fmla="*/ 1293829 h 1293829"/>
              <a:gd name="connsiteX10" fmla="*/ 1863977 w 3654857"/>
              <a:gd name="connsiteY10" fmla="*/ 1293829 h 1293829"/>
              <a:gd name="connsiteX11" fmla="*/ 1364480 w 3654857"/>
              <a:gd name="connsiteY11" fmla="*/ 1293829 h 1293829"/>
              <a:gd name="connsiteX12" fmla="*/ 864983 w 3654857"/>
              <a:gd name="connsiteY12" fmla="*/ 1293829 h 1293829"/>
              <a:gd name="connsiteX13" fmla="*/ 0 w 3654857"/>
              <a:gd name="connsiteY13" fmla="*/ 1293829 h 1293829"/>
              <a:gd name="connsiteX14" fmla="*/ 0 w 3654857"/>
              <a:gd name="connsiteY14" fmla="*/ 633976 h 1293829"/>
              <a:gd name="connsiteX15" fmla="*/ 0 w 3654857"/>
              <a:gd name="connsiteY15" fmla="*/ 0 h 1293829"/>
              <a:gd name="connsiteX16" fmla="*/ 161729 w 3654857"/>
              <a:gd name="connsiteY16" fmla="*/ 161729 h 1293829"/>
              <a:gd name="connsiteX17" fmla="*/ 761381 w 3654857"/>
              <a:gd name="connsiteY17" fmla="*/ 161729 h 1293829"/>
              <a:gd name="connsiteX18" fmla="*/ 1494289 w 3654857"/>
              <a:gd name="connsiteY18" fmla="*/ 161729 h 1293829"/>
              <a:gd name="connsiteX19" fmla="*/ 2093940 w 3654857"/>
              <a:gd name="connsiteY19" fmla="*/ 161729 h 1293829"/>
              <a:gd name="connsiteX20" fmla="*/ 2760220 w 3654857"/>
              <a:gd name="connsiteY20" fmla="*/ 161729 h 1293829"/>
              <a:gd name="connsiteX21" fmla="*/ 3493128 w 3654857"/>
              <a:gd name="connsiteY21" fmla="*/ 161729 h 1293829"/>
              <a:gd name="connsiteX22" fmla="*/ 3493128 w 3654857"/>
              <a:gd name="connsiteY22" fmla="*/ 646915 h 1293829"/>
              <a:gd name="connsiteX23" fmla="*/ 3493128 w 3654857"/>
              <a:gd name="connsiteY23" fmla="*/ 1132100 h 1293829"/>
              <a:gd name="connsiteX24" fmla="*/ 2760220 w 3654857"/>
              <a:gd name="connsiteY24" fmla="*/ 1132100 h 1293829"/>
              <a:gd name="connsiteX25" fmla="*/ 2127254 w 3654857"/>
              <a:gd name="connsiteY25" fmla="*/ 1132100 h 1293829"/>
              <a:gd name="connsiteX26" fmla="*/ 1527603 w 3654857"/>
              <a:gd name="connsiteY26" fmla="*/ 1132100 h 1293829"/>
              <a:gd name="connsiteX27" fmla="*/ 828009 w 3654857"/>
              <a:gd name="connsiteY27" fmla="*/ 1132100 h 1293829"/>
              <a:gd name="connsiteX28" fmla="*/ 161729 w 3654857"/>
              <a:gd name="connsiteY28" fmla="*/ 1132100 h 1293829"/>
              <a:gd name="connsiteX29" fmla="*/ 161729 w 3654857"/>
              <a:gd name="connsiteY29" fmla="*/ 646915 h 1293829"/>
              <a:gd name="connsiteX30" fmla="*/ 161729 w 3654857"/>
              <a:gd name="connsiteY30" fmla="*/ 161729 h 1293829"/>
              <a:gd name="connsiteX31" fmla="*/ 0 w 3654857"/>
              <a:gd name="connsiteY31" fmla="*/ 0 h 1293829"/>
              <a:gd name="connsiteX32" fmla="*/ 161729 w 3654857"/>
              <a:gd name="connsiteY32" fmla="*/ 161729 h 1293829"/>
              <a:gd name="connsiteX33" fmla="*/ 0 w 3654857"/>
              <a:gd name="connsiteY33" fmla="*/ 1293829 h 1293829"/>
              <a:gd name="connsiteX34" fmla="*/ 161729 w 3654857"/>
              <a:gd name="connsiteY34" fmla="*/ 1132100 h 1293829"/>
              <a:gd name="connsiteX35" fmla="*/ 3654857 w 3654857"/>
              <a:gd name="connsiteY35" fmla="*/ 0 h 1293829"/>
              <a:gd name="connsiteX36" fmla="*/ 3493128 w 3654857"/>
              <a:gd name="connsiteY36" fmla="*/ 161729 h 1293829"/>
              <a:gd name="connsiteX37" fmla="*/ 3654857 w 3654857"/>
              <a:gd name="connsiteY37" fmla="*/ 1293829 h 1293829"/>
              <a:gd name="connsiteX38" fmla="*/ 3493128 w 3654857"/>
              <a:gd name="connsiteY38" fmla="*/ 1132100 h 129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654857" h="1293829" stroke="0" extrusionOk="0">
                <a:moveTo>
                  <a:pt x="161729" y="161729"/>
                </a:moveTo>
                <a:cubicBezTo>
                  <a:pt x="416246" y="136561"/>
                  <a:pt x="623818" y="162717"/>
                  <a:pt x="761381" y="161729"/>
                </a:cubicBezTo>
                <a:cubicBezTo>
                  <a:pt x="898944" y="160741"/>
                  <a:pt x="1225694" y="159428"/>
                  <a:pt x="1394347" y="161729"/>
                </a:cubicBezTo>
                <a:cubicBezTo>
                  <a:pt x="1563000" y="164030"/>
                  <a:pt x="1770649" y="173238"/>
                  <a:pt x="2060626" y="161729"/>
                </a:cubicBezTo>
                <a:cubicBezTo>
                  <a:pt x="2350603" y="150220"/>
                  <a:pt x="2477272" y="137302"/>
                  <a:pt x="2626964" y="161729"/>
                </a:cubicBezTo>
                <a:cubicBezTo>
                  <a:pt x="2776656" y="186156"/>
                  <a:pt x="3211214" y="121880"/>
                  <a:pt x="3493128" y="161729"/>
                </a:cubicBezTo>
                <a:cubicBezTo>
                  <a:pt x="3471996" y="346467"/>
                  <a:pt x="3495401" y="545842"/>
                  <a:pt x="3493128" y="666322"/>
                </a:cubicBezTo>
                <a:cubicBezTo>
                  <a:pt x="3490855" y="786802"/>
                  <a:pt x="3472964" y="916167"/>
                  <a:pt x="3493128" y="1132100"/>
                </a:cubicBezTo>
                <a:cubicBezTo>
                  <a:pt x="3362170" y="1110233"/>
                  <a:pt x="3160610" y="1111247"/>
                  <a:pt x="2860162" y="1132100"/>
                </a:cubicBezTo>
                <a:cubicBezTo>
                  <a:pt x="2559714" y="1152953"/>
                  <a:pt x="2494121" y="1152152"/>
                  <a:pt x="2160568" y="1132100"/>
                </a:cubicBezTo>
                <a:cubicBezTo>
                  <a:pt x="1827015" y="1112048"/>
                  <a:pt x="1695285" y="1149053"/>
                  <a:pt x="1560917" y="1132100"/>
                </a:cubicBezTo>
                <a:cubicBezTo>
                  <a:pt x="1426549" y="1115147"/>
                  <a:pt x="1088548" y="1162432"/>
                  <a:pt x="927951" y="1132100"/>
                </a:cubicBezTo>
                <a:cubicBezTo>
                  <a:pt x="767354" y="1101768"/>
                  <a:pt x="513441" y="1127322"/>
                  <a:pt x="161729" y="1132100"/>
                </a:cubicBezTo>
                <a:cubicBezTo>
                  <a:pt x="157237" y="936950"/>
                  <a:pt x="139124" y="743742"/>
                  <a:pt x="161729" y="627507"/>
                </a:cubicBezTo>
                <a:cubicBezTo>
                  <a:pt x="184334" y="511272"/>
                  <a:pt x="144035" y="318520"/>
                  <a:pt x="161729" y="161729"/>
                </a:cubicBezTo>
                <a:close/>
              </a:path>
              <a:path w="3654857" h="1293829" fill="lightenLess" stroke="0" extrusionOk="0">
                <a:moveTo>
                  <a:pt x="0" y="0"/>
                </a:moveTo>
                <a:cubicBezTo>
                  <a:pt x="194691" y="-12982"/>
                  <a:pt x="348925" y="-17040"/>
                  <a:pt x="499497" y="0"/>
                </a:cubicBezTo>
                <a:cubicBezTo>
                  <a:pt x="650069" y="17040"/>
                  <a:pt x="815430" y="-25995"/>
                  <a:pt x="1072091" y="0"/>
                </a:cubicBezTo>
                <a:cubicBezTo>
                  <a:pt x="1328752" y="25995"/>
                  <a:pt x="1397707" y="7745"/>
                  <a:pt x="1571589" y="0"/>
                </a:cubicBezTo>
                <a:cubicBezTo>
                  <a:pt x="1745471" y="-7745"/>
                  <a:pt x="2000478" y="-19737"/>
                  <a:pt x="2144183" y="0"/>
                </a:cubicBezTo>
                <a:cubicBezTo>
                  <a:pt x="2287888" y="19737"/>
                  <a:pt x="2523927" y="-24608"/>
                  <a:pt x="2826423" y="0"/>
                </a:cubicBezTo>
                <a:cubicBezTo>
                  <a:pt x="3128919" y="24608"/>
                  <a:pt x="3347213" y="-36446"/>
                  <a:pt x="3654857" y="0"/>
                </a:cubicBezTo>
                <a:cubicBezTo>
                  <a:pt x="3590667" y="72304"/>
                  <a:pt x="3556330" y="108850"/>
                  <a:pt x="3493128" y="161729"/>
                </a:cubicBezTo>
                <a:cubicBezTo>
                  <a:pt x="3254664" y="192627"/>
                  <a:pt x="3111431" y="135283"/>
                  <a:pt x="2860162" y="161729"/>
                </a:cubicBezTo>
                <a:cubicBezTo>
                  <a:pt x="2608893" y="188175"/>
                  <a:pt x="2496154" y="163383"/>
                  <a:pt x="2227196" y="161729"/>
                </a:cubicBezTo>
                <a:cubicBezTo>
                  <a:pt x="1958238" y="160075"/>
                  <a:pt x="1880869" y="174741"/>
                  <a:pt x="1627545" y="161729"/>
                </a:cubicBezTo>
                <a:cubicBezTo>
                  <a:pt x="1374221" y="148717"/>
                  <a:pt x="1171197" y="133392"/>
                  <a:pt x="961265" y="161729"/>
                </a:cubicBezTo>
                <a:cubicBezTo>
                  <a:pt x="751333" y="190066"/>
                  <a:pt x="477872" y="139856"/>
                  <a:pt x="161729" y="161729"/>
                </a:cubicBezTo>
                <a:cubicBezTo>
                  <a:pt x="125124" y="131807"/>
                  <a:pt x="67193" y="82284"/>
                  <a:pt x="0" y="0"/>
                </a:cubicBezTo>
                <a:close/>
              </a:path>
              <a:path w="3654857" h="1293829" fill="darkenLess" stroke="0" extrusionOk="0">
                <a:moveTo>
                  <a:pt x="0" y="1293829"/>
                </a:moveTo>
                <a:cubicBezTo>
                  <a:pt x="42075" y="1241903"/>
                  <a:pt x="103988" y="1201515"/>
                  <a:pt x="161729" y="1132100"/>
                </a:cubicBezTo>
                <a:cubicBezTo>
                  <a:pt x="443260" y="1103197"/>
                  <a:pt x="636256" y="1161155"/>
                  <a:pt x="761381" y="1132100"/>
                </a:cubicBezTo>
                <a:cubicBezTo>
                  <a:pt x="886506" y="1103045"/>
                  <a:pt x="1335434" y="1158921"/>
                  <a:pt x="1494289" y="1132100"/>
                </a:cubicBezTo>
                <a:cubicBezTo>
                  <a:pt x="1653144" y="1105279"/>
                  <a:pt x="1863661" y="1109505"/>
                  <a:pt x="2160568" y="1132100"/>
                </a:cubicBezTo>
                <a:cubicBezTo>
                  <a:pt x="2457475" y="1154695"/>
                  <a:pt x="2555531" y="1113312"/>
                  <a:pt x="2860162" y="1132100"/>
                </a:cubicBezTo>
                <a:cubicBezTo>
                  <a:pt x="3164793" y="1150888"/>
                  <a:pt x="3179085" y="1156240"/>
                  <a:pt x="3493128" y="1132100"/>
                </a:cubicBezTo>
                <a:cubicBezTo>
                  <a:pt x="3563375" y="1194291"/>
                  <a:pt x="3617365" y="1255413"/>
                  <a:pt x="3654857" y="1293829"/>
                </a:cubicBezTo>
                <a:cubicBezTo>
                  <a:pt x="3380875" y="1299436"/>
                  <a:pt x="3244292" y="1300194"/>
                  <a:pt x="3009166" y="1293829"/>
                </a:cubicBezTo>
                <a:cubicBezTo>
                  <a:pt x="2774040" y="1287464"/>
                  <a:pt x="2654194" y="1273124"/>
                  <a:pt x="2326926" y="1293829"/>
                </a:cubicBezTo>
                <a:cubicBezTo>
                  <a:pt x="1999658" y="1314534"/>
                  <a:pt x="2002513" y="1300222"/>
                  <a:pt x="1754331" y="1293829"/>
                </a:cubicBezTo>
                <a:cubicBezTo>
                  <a:pt x="1506149" y="1287436"/>
                  <a:pt x="1326500" y="1294138"/>
                  <a:pt x="1145189" y="1293829"/>
                </a:cubicBezTo>
                <a:cubicBezTo>
                  <a:pt x="963878" y="1293520"/>
                  <a:pt x="377621" y="1264714"/>
                  <a:pt x="0" y="1293829"/>
                </a:cubicBezTo>
                <a:close/>
              </a:path>
              <a:path w="3654857" h="1293829" fill="lighten" stroke="0" extrusionOk="0">
                <a:moveTo>
                  <a:pt x="0" y="0"/>
                </a:moveTo>
                <a:cubicBezTo>
                  <a:pt x="44339" y="42117"/>
                  <a:pt x="101374" y="104153"/>
                  <a:pt x="161729" y="161729"/>
                </a:cubicBezTo>
                <a:cubicBezTo>
                  <a:pt x="181888" y="342389"/>
                  <a:pt x="152704" y="426398"/>
                  <a:pt x="161729" y="656618"/>
                </a:cubicBezTo>
                <a:cubicBezTo>
                  <a:pt x="170754" y="886838"/>
                  <a:pt x="181498" y="945730"/>
                  <a:pt x="161729" y="1132100"/>
                </a:cubicBezTo>
                <a:cubicBezTo>
                  <a:pt x="108974" y="1199473"/>
                  <a:pt x="74755" y="1216652"/>
                  <a:pt x="0" y="1293829"/>
                </a:cubicBezTo>
                <a:cubicBezTo>
                  <a:pt x="-29991" y="1131046"/>
                  <a:pt x="18540" y="834991"/>
                  <a:pt x="0" y="672791"/>
                </a:cubicBezTo>
                <a:cubicBezTo>
                  <a:pt x="-18540" y="510591"/>
                  <a:pt x="-30993" y="159997"/>
                  <a:pt x="0" y="0"/>
                </a:cubicBezTo>
                <a:close/>
              </a:path>
              <a:path w="3654857" h="1293829" fill="darken" stroke="0" extrusionOk="0">
                <a:moveTo>
                  <a:pt x="3654857" y="0"/>
                </a:moveTo>
                <a:cubicBezTo>
                  <a:pt x="3666602" y="143859"/>
                  <a:pt x="3677857" y="378249"/>
                  <a:pt x="3654857" y="608100"/>
                </a:cubicBezTo>
                <a:cubicBezTo>
                  <a:pt x="3631857" y="837951"/>
                  <a:pt x="3674125" y="1122385"/>
                  <a:pt x="3654857" y="1293829"/>
                </a:cubicBezTo>
                <a:cubicBezTo>
                  <a:pt x="3595795" y="1223519"/>
                  <a:pt x="3559851" y="1197545"/>
                  <a:pt x="3493128" y="1132100"/>
                </a:cubicBezTo>
                <a:cubicBezTo>
                  <a:pt x="3505737" y="1032524"/>
                  <a:pt x="3471056" y="847844"/>
                  <a:pt x="3493128" y="637211"/>
                </a:cubicBezTo>
                <a:cubicBezTo>
                  <a:pt x="3515200" y="426578"/>
                  <a:pt x="3479959" y="349370"/>
                  <a:pt x="3493128" y="161729"/>
                </a:cubicBezTo>
                <a:cubicBezTo>
                  <a:pt x="3533352" y="123620"/>
                  <a:pt x="3584494" y="69266"/>
                  <a:pt x="3654857" y="0"/>
                </a:cubicBezTo>
                <a:close/>
              </a:path>
              <a:path w="3654857" h="1293829" fill="none" extrusionOk="0">
                <a:moveTo>
                  <a:pt x="0" y="0"/>
                </a:moveTo>
                <a:cubicBezTo>
                  <a:pt x="167428" y="-16740"/>
                  <a:pt x="355097" y="2263"/>
                  <a:pt x="609143" y="0"/>
                </a:cubicBezTo>
                <a:cubicBezTo>
                  <a:pt x="863189" y="-2263"/>
                  <a:pt x="1021810" y="28407"/>
                  <a:pt x="1254834" y="0"/>
                </a:cubicBezTo>
                <a:cubicBezTo>
                  <a:pt x="1487858" y="-28407"/>
                  <a:pt x="1658561" y="20792"/>
                  <a:pt x="1937074" y="0"/>
                </a:cubicBezTo>
                <a:cubicBezTo>
                  <a:pt x="2215587" y="-20792"/>
                  <a:pt x="2461730" y="-14072"/>
                  <a:pt x="2619314" y="0"/>
                </a:cubicBezTo>
                <a:cubicBezTo>
                  <a:pt x="2776898" y="14072"/>
                  <a:pt x="3256223" y="4365"/>
                  <a:pt x="3654857" y="0"/>
                </a:cubicBezTo>
                <a:cubicBezTo>
                  <a:pt x="3673065" y="316291"/>
                  <a:pt x="3635235" y="385142"/>
                  <a:pt x="3654857" y="659853"/>
                </a:cubicBezTo>
                <a:cubicBezTo>
                  <a:pt x="3674479" y="934564"/>
                  <a:pt x="3626168" y="1036377"/>
                  <a:pt x="3654857" y="1293829"/>
                </a:cubicBezTo>
                <a:cubicBezTo>
                  <a:pt x="3461168" y="1282334"/>
                  <a:pt x="3196832" y="1295749"/>
                  <a:pt x="3009166" y="1293829"/>
                </a:cubicBezTo>
                <a:cubicBezTo>
                  <a:pt x="2821500" y="1291909"/>
                  <a:pt x="2633532" y="1280617"/>
                  <a:pt x="2363474" y="1293829"/>
                </a:cubicBezTo>
                <a:cubicBezTo>
                  <a:pt x="2093416" y="1307041"/>
                  <a:pt x="2033086" y="1305622"/>
                  <a:pt x="1863977" y="1293829"/>
                </a:cubicBezTo>
                <a:cubicBezTo>
                  <a:pt x="1694868" y="1282036"/>
                  <a:pt x="1540188" y="1284922"/>
                  <a:pt x="1364480" y="1293829"/>
                </a:cubicBezTo>
                <a:cubicBezTo>
                  <a:pt x="1188772" y="1302736"/>
                  <a:pt x="1092095" y="1293894"/>
                  <a:pt x="864983" y="1293829"/>
                </a:cubicBezTo>
                <a:cubicBezTo>
                  <a:pt x="637871" y="1293764"/>
                  <a:pt x="371682" y="1259725"/>
                  <a:pt x="0" y="1293829"/>
                </a:cubicBezTo>
                <a:cubicBezTo>
                  <a:pt x="4530" y="1086117"/>
                  <a:pt x="523" y="955049"/>
                  <a:pt x="0" y="633976"/>
                </a:cubicBezTo>
                <a:cubicBezTo>
                  <a:pt x="-523" y="312903"/>
                  <a:pt x="31591" y="189726"/>
                  <a:pt x="0" y="0"/>
                </a:cubicBezTo>
                <a:close/>
                <a:moveTo>
                  <a:pt x="161729" y="161729"/>
                </a:moveTo>
                <a:cubicBezTo>
                  <a:pt x="356515" y="180169"/>
                  <a:pt x="507188" y="147694"/>
                  <a:pt x="761381" y="161729"/>
                </a:cubicBezTo>
                <a:cubicBezTo>
                  <a:pt x="1015574" y="175764"/>
                  <a:pt x="1143293" y="192299"/>
                  <a:pt x="1494289" y="161729"/>
                </a:cubicBezTo>
                <a:cubicBezTo>
                  <a:pt x="1845285" y="131159"/>
                  <a:pt x="1819315" y="166699"/>
                  <a:pt x="2093940" y="161729"/>
                </a:cubicBezTo>
                <a:cubicBezTo>
                  <a:pt x="2368565" y="156759"/>
                  <a:pt x="2585185" y="164170"/>
                  <a:pt x="2760220" y="161729"/>
                </a:cubicBezTo>
                <a:cubicBezTo>
                  <a:pt x="2935255" y="159288"/>
                  <a:pt x="3193496" y="146884"/>
                  <a:pt x="3493128" y="161729"/>
                </a:cubicBezTo>
                <a:cubicBezTo>
                  <a:pt x="3469740" y="273941"/>
                  <a:pt x="3489235" y="501465"/>
                  <a:pt x="3493128" y="646915"/>
                </a:cubicBezTo>
                <a:cubicBezTo>
                  <a:pt x="3497021" y="792365"/>
                  <a:pt x="3483396" y="917594"/>
                  <a:pt x="3493128" y="1132100"/>
                </a:cubicBezTo>
                <a:cubicBezTo>
                  <a:pt x="3265356" y="1151540"/>
                  <a:pt x="2930096" y="1129832"/>
                  <a:pt x="2760220" y="1132100"/>
                </a:cubicBezTo>
                <a:cubicBezTo>
                  <a:pt x="2590344" y="1134368"/>
                  <a:pt x="2257357" y="1153425"/>
                  <a:pt x="2127254" y="1132100"/>
                </a:cubicBezTo>
                <a:cubicBezTo>
                  <a:pt x="1997151" y="1110775"/>
                  <a:pt x="1695756" y="1134114"/>
                  <a:pt x="1527603" y="1132100"/>
                </a:cubicBezTo>
                <a:cubicBezTo>
                  <a:pt x="1359450" y="1130086"/>
                  <a:pt x="1167058" y="1129988"/>
                  <a:pt x="828009" y="1132100"/>
                </a:cubicBezTo>
                <a:cubicBezTo>
                  <a:pt x="488960" y="1134212"/>
                  <a:pt x="340393" y="1136256"/>
                  <a:pt x="161729" y="1132100"/>
                </a:cubicBezTo>
                <a:cubicBezTo>
                  <a:pt x="166202" y="956493"/>
                  <a:pt x="161328" y="836910"/>
                  <a:pt x="161729" y="646915"/>
                </a:cubicBezTo>
                <a:cubicBezTo>
                  <a:pt x="162130" y="456921"/>
                  <a:pt x="159222" y="362672"/>
                  <a:pt x="161729" y="161729"/>
                </a:cubicBezTo>
                <a:close/>
                <a:moveTo>
                  <a:pt x="0" y="0"/>
                </a:moveTo>
                <a:cubicBezTo>
                  <a:pt x="79652" y="68173"/>
                  <a:pt x="101204" y="101409"/>
                  <a:pt x="161729" y="161729"/>
                </a:cubicBezTo>
                <a:moveTo>
                  <a:pt x="0" y="1293829"/>
                </a:moveTo>
                <a:cubicBezTo>
                  <a:pt x="71212" y="1221348"/>
                  <a:pt x="88482" y="1192482"/>
                  <a:pt x="161729" y="1132100"/>
                </a:cubicBezTo>
                <a:moveTo>
                  <a:pt x="3654857" y="0"/>
                </a:moveTo>
                <a:cubicBezTo>
                  <a:pt x="3599474" y="64044"/>
                  <a:pt x="3556118" y="85328"/>
                  <a:pt x="3493128" y="161729"/>
                </a:cubicBezTo>
                <a:moveTo>
                  <a:pt x="3654857" y="1293829"/>
                </a:moveTo>
                <a:cubicBezTo>
                  <a:pt x="3578691" y="1231305"/>
                  <a:pt x="3546495" y="1174811"/>
                  <a:pt x="3493128" y="1132100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Europa, primjeri demokracije i diktature 1939. godine</a:t>
            </a:r>
            <a:endParaRPr lang="hr-H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806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A77DD528-1560-49AC-91AF-53DAC8057536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Demokracija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diktatura, </a:t>
            </a: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totalitarizam</a:t>
            </a:r>
          </a:p>
          <a:p>
            <a:pPr algn="ctr"/>
            <a:endParaRPr lang="hr-H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DEMOKRACIJA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vladavina naroda, politička ideja o vladavini u kojoj sudjeluju svi članovi zajednice (narod). </a:t>
            </a:r>
          </a:p>
          <a:p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LIBERALNA DEMOKRACIJA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država građanima jamči osobnu sigurnost, sigurnost </a:t>
            </a:r>
          </a:p>
          <a:p>
            <a:pPr algn="just"/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privatnog vlasništva, ravnopravnost i različite oblike </a:t>
            </a:r>
          </a:p>
          <a:p>
            <a:pPr algn="just"/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slobode: osobnu slobodu, slobodu govora i izražavanja, </a:t>
            </a:r>
          </a:p>
          <a:p>
            <a:pPr algn="just"/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slobodu okupljanja i udruživanja</a:t>
            </a:r>
          </a:p>
          <a:p>
            <a:pPr algn="just"/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 jamči prava nacionalnim, vjerskim i drugim manjinama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xmlns="" id="{5E6D8104-894B-456C-A478-B3F4E25D2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14786022"/>
              </p:ext>
            </p:extLst>
          </p:nvPr>
        </p:nvGraphicFramePr>
        <p:xfrm>
          <a:off x="5184741" y="2564092"/>
          <a:ext cx="7007259" cy="380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8451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A77DD528-1560-49AC-91AF-53DAC8057536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Demokracija, diktatura, totalitarizam</a:t>
            </a:r>
          </a:p>
          <a:p>
            <a:endParaRPr lang="hr-H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DIKTATURA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vlast pojedinca ili skupine ljudi koja nije ograničena zakonima i djelovanjem drugih političkih snaga ili tijela vlasti.</a:t>
            </a:r>
          </a:p>
          <a:p>
            <a:pPr algn="just"/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TOTALITARIZAM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način vladanja u kojemu državna vlast ima apsolutnu kontrolu nad svim političkim, društvenim, kulturnim i drugim zbivanjima u državi.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180351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Prisjetimo se!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rmAutofit lnSpcReduction="10000"/>
          </a:bodyPr>
          <a:lstStyle/>
          <a:p>
            <a:pPr algn="just"/>
            <a:r>
              <a:rPr lang="hr-HR" sz="3600" dirty="0" smtClean="0">
                <a:solidFill>
                  <a:schemeClr val="tx1"/>
                </a:solidFill>
              </a:rPr>
              <a:t> Što </a:t>
            </a:r>
            <a:r>
              <a:rPr lang="hr-HR" sz="3600" dirty="0">
                <a:solidFill>
                  <a:schemeClr val="tx1"/>
                </a:solidFill>
              </a:rPr>
              <a:t>je demokracija? </a:t>
            </a:r>
          </a:p>
          <a:p>
            <a:pPr algn="just"/>
            <a:r>
              <a:rPr lang="hr-HR" sz="3600" dirty="0" smtClean="0">
                <a:solidFill>
                  <a:schemeClr val="tx1"/>
                </a:solidFill>
              </a:rPr>
              <a:t> Što </a:t>
            </a:r>
            <a:r>
              <a:rPr lang="hr-HR" sz="3600" dirty="0">
                <a:solidFill>
                  <a:schemeClr val="tx1"/>
                </a:solidFill>
              </a:rPr>
              <a:t>je demos? </a:t>
            </a:r>
          </a:p>
          <a:p>
            <a:pPr algn="just"/>
            <a:r>
              <a:rPr lang="hr-HR" sz="3600" dirty="0" smtClean="0">
                <a:solidFill>
                  <a:schemeClr val="tx1"/>
                </a:solidFill>
              </a:rPr>
              <a:t> U </a:t>
            </a:r>
            <a:r>
              <a:rPr lang="hr-HR" sz="3600" dirty="0">
                <a:solidFill>
                  <a:schemeClr val="tx1"/>
                </a:solidFill>
              </a:rPr>
              <a:t>kojem razredu smo učili o demokraciji i gdje se ona prvi put razvila? Zašto je ona bila važna? </a:t>
            </a:r>
          </a:p>
          <a:p>
            <a:pPr algn="just"/>
            <a:r>
              <a:rPr lang="hr-HR" sz="3600" dirty="0" smtClean="0">
                <a:solidFill>
                  <a:schemeClr val="tx1"/>
                </a:solidFill>
              </a:rPr>
              <a:t> Jesi </a:t>
            </a:r>
            <a:r>
              <a:rPr lang="hr-HR" sz="3600" dirty="0">
                <a:solidFill>
                  <a:schemeClr val="tx1"/>
                </a:solidFill>
              </a:rPr>
              <a:t>li svi ljudi mogli sudjelovati u demokraciji? </a:t>
            </a:r>
          </a:p>
          <a:p>
            <a:pPr algn="just"/>
            <a:r>
              <a:rPr lang="hr-HR" sz="3600" dirty="0" smtClean="0">
                <a:solidFill>
                  <a:schemeClr val="tx1"/>
                </a:solidFill>
              </a:rPr>
              <a:t> Živimo </a:t>
            </a:r>
            <a:r>
              <a:rPr lang="hr-HR" sz="3600" dirty="0">
                <a:solidFill>
                  <a:schemeClr val="tx1"/>
                </a:solidFill>
              </a:rPr>
              <a:t>li danas u Hrvatskoj u demokraciji i po čemu to znamo?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jagram toka: Bušena vrpca 5">
            <a:extLst>
              <a:ext uri="{FF2B5EF4-FFF2-40B4-BE49-F238E27FC236}">
                <a16:creationId xmlns:a16="http://schemas.microsoft.com/office/drawing/2014/main" xmlns="" id="{65372BCA-3C28-4AF3-805C-A2467ADEB5C7}"/>
              </a:ext>
            </a:extLst>
          </p:cNvPr>
          <p:cNvSpPr/>
          <p:nvPr/>
        </p:nvSpPr>
        <p:spPr>
          <a:xfrm>
            <a:off x="2592371" y="1847655"/>
            <a:ext cx="6825006" cy="3527980"/>
          </a:xfrm>
          <a:custGeom>
            <a:avLst/>
            <a:gdLst>
              <a:gd name="connsiteX0" fmla="*/ 0 w 6825006"/>
              <a:gd name="connsiteY0" fmla="*/ 352798 h 3527980"/>
              <a:gd name="connsiteX1" fmla="*/ 1706251 w 6825006"/>
              <a:gd name="connsiteY1" fmla="*/ 705596 h 3527980"/>
              <a:gd name="connsiteX2" fmla="*/ 3412503 w 6825006"/>
              <a:gd name="connsiteY2" fmla="*/ 352798 h 3527980"/>
              <a:gd name="connsiteX3" fmla="*/ 5118754 w 6825006"/>
              <a:gd name="connsiteY3" fmla="*/ 0 h 3527980"/>
              <a:gd name="connsiteX4" fmla="*/ 6825006 w 6825006"/>
              <a:gd name="connsiteY4" fmla="*/ 352798 h 3527980"/>
              <a:gd name="connsiteX5" fmla="*/ 6825006 w 6825006"/>
              <a:gd name="connsiteY5" fmla="*/ 3175182 h 3527980"/>
              <a:gd name="connsiteX6" fmla="*/ 5118754 w 6825006"/>
              <a:gd name="connsiteY6" fmla="*/ 2822384 h 3527980"/>
              <a:gd name="connsiteX7" fmla="*/ 3412503 w 6825006"/>
              <a:gd name="connsiteY7" fmla="*/ 3175182 h 3527980"/>
              <a:gd name="connsiteX8" fmla="*/ 1706251 w 6825006"/>
              <a:gd name="connsiteY8" fmla="*/ 3527980 h 3527980"/>
              <a:gd name="connsiteX9" fmla="*/ 0 w 6825006"/>
              <a:gd name="connsiteY9" fmla="*/ 3175182 h 3527980"/>
              <a:gd name="connsiteX10" fmla="*/ 0 w 6825006"/>
              <a:gd name="connsiteY10" fmla="*/ 352798 h 352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25006" h="3527980" fill="none" extrusionOk="0">
                <a:moveTo>
                  <a:pt x="0" y="352798"/>
                </a:moveTo>
                <a:cubicBezTo>
                  <a:pt x="-26539" y="403651"/>
                  <a:pt x="633723" y="738029"/>
                  <a:pt x="1706251" y="705596"/>
                </a:cubicBezTo>
                <a:cubicBezTo>
                  <a:pt x="2627221" y="692224"/>
                  <a:pt x="3389063" y="538831"/>
                  <a:pt x="3412503" y="352798"/>
                </a:cubicBezTo>
                <a:cubicBezTo>
                  <a:pt x="3411932" y="19409"/>
                  <a:pt x="4099466" y="-97093"/>
                  <a:pt x="5118754" y="0"/>
                </a:cubicBezTo>
                <a:cubicBezTo>
                  <a:pt x="6049253" y="14772"/>
                  <a:pt x="6815941" y="125497"/>
                  <a:pt x="6825006" y="352798"/>
                </a:cubicBezTo>
                <a:cubicBezTo>
                  <a:pt x="6768751" y="1432224"/>
                  <a:pt x="6660735" y="2695683"/>
                  <a:pt x="6825006" y="3175182"/>
                </a:cubicBezTo>
                <a:cubicBezTo>
                  <a:pt x="6739819" y="3057599"/>
                  <a:pt x="6046368" y="2926424"/>
                  <a:pt x="5118754" y="2822384"/>
                </a:cubicBezTo>
                <a:cubicBezTo>
                  <a:pt x="4143396" y="2822232"/>
                  <a:pt x="3438815" y="2981394"/>
                  <a:pt x="3412503" y="3175182"/>
                </a:cubicBezTo>
                <a:cubicBezTo>
                  <a:pt x="3401556" y="3408361"/>
                  <a:pt x="2787781" y="3569045"/>
                  <a:pt x="1706251" y="3527980"/>
                </a:cubicBezTo>
                <a:cubicBezTo>
                  <a:pt x="758808" y="3547368"/>
                  <a:pt x="-22386" y="3376102"/>
                  <a:pt x="0" y="3175182"/>
                </a:cubicBezTo>
                <a:cubicBezTo>
                  <a:pt x="61340" y="2829915"/>
                  <a:pt x="-90225" y="1588481"/>
                  <a:pt x="0" y="352798"/>
                </a:cubicBezTo>
                <a:close/>
              </a:path>
              <a:path w="6825006" h="3527980" stroke="0" extrusionOk="0">
                <a:moveTo>
                  <a:pt x="0" y="352798"/>
                </a:moveTo>
                <a:cubicBezTo>
                  <a:pt x="11606" y="541549"/>
                  <a:pt x="745370" y="615891"/>
                  <a:pt x="1706251" y="705596"/>
                </a:cubicBezTo>
                <a:cubicBezTo>
                  <a:pt x="2639907" y="715455"/>
                  <a:pt x="3437076" y="564638"/>
                  <a:pt x="3412503" y="352798"/>
                </a:cubicBezTo>
                <a:cubicBezTo>
                  <a:pt x="3451770" y="114042"/>
                  <a:pt x="4230950" y="5215"/>
                  <a:pt x="5118754" y="0"/>
                </a:cubicBezTo>
                <a:cubicBezTo>
                  <a:pt x="6054136" y="-14504"/>
                  <a:pt x="6819357" y="159401"/>
                  <a:pt x="6825006" y="352798"/>
                </a:cubicBezTo>
                <a:cubicBezTo>
                  <a:pt x="6725542" y="1262265"/>
                  <a:pt x="6666516" y="2379604"/>
                  <a:pt x="6825006" y="3175182"/>
                </a:cubicBezTo>
                <a:cubicBezTo>
                  <a:pt x="6770427" y="3057109"/>
                  <a:pt x="6115718" y="2724288"/>
                  <a:pt x="5118754" y="2822384"/>
                </a:cubicBezTo>
                <a:cubicBezTo>
                  <a:pt x="4181754" y="2835718"/>
                  <a:pt x="3401794" y="2982124"/>
                  <a:pt x="3412503" y="3175182"/>
                </a:cubicBezTo>
                <a:cubicBezTo>
                  <a:pt x="3452696" y="3331385"/>
                  <a:pt x="2631079" y="3610808"/>
                  <a:pt x="1706251" y="3527980"/>
                </a:cubicBezTo>
                <a:cubicBezTo>
                  <a:pt x="775830" y="3514976"/>
                  <a:pt x="-2012" y="3374385"/>
                  <a:pt x="0" y="3175182"/>
                </a:cubicBezTo>
                <a:cubicBezTo>
                  <a:pt x="113378" y="2469526"/>
                  <a:pt x="-142133" y="765534"/>
                  <a:pt x="0" y="35279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32702383">
                  <a:prstGeom prst="flowChartPunchedTap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DEMOKRACIJA</a:t>
            </a:r>
            <a:r>
              <a:rPr lang="hr-HR" sz="3600" b="1" dirty="0">
                <a:solidFill>
                  <a:schemeClr val="tx1"/>
                </a:solidFill>
              </a:rPr>
              <a:t> </a:t>
            </a:r>
            <a:r>
              <a:rPr lang="hr-HR" sz="3600" b="1" dirty="0" smtClean="0">
                <a:solidFill>
                  <a:schemeClr val="tx1"/>
                </a:solidFill>
              </a:rPr>
              <a:t>– </a:t>
            </a: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vladavina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naroda, politička ideja o vladavini u kojoj sudjeluju svi članovi zajednice (narod). </a:t>
            </a:r>
          </a:p>
        </p:txBody>
      </p:sp>
    </p:spTree>
    <p:extLst>
      <p:ext uri="{BB962C8B-B14F-4D97-AF65-F5344CB8AC3E}">
        <p14:creationId xmlns:p14="http://schemas.microsoft.com/office/powerpoint/2010/main" xmlns="" val="190533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309B83E-AC95-431E-8CB0-9F3B9CA2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300" y="2026763"/>
            <a:ext cx="3348444" cy="4736968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4E328FD3-CCF8-450F-AE75-A62498AF94C4}"/>
              </a:ext>
            </a:extLst>
          </p:cNvPr>
          <p:cNvSpPr/>
          <p:nvPr/>
        </p:nvSpPr>
        <p:spPr>
          <a:xfrm>
            <a:off x="263951" y="1376312"/>
            <a:ext cx="7098884" cy="5005633"/>
          </a:xfrm>
          <a:custGeom>
            <a:avLst/>
            <a:gdLst>
              <a:gd name="connsiteX0" fmla="*/ 9086217 w 7098884"/>
              <a:gd name="connsiteY0" fmla="*/ 1762834 h 5005633"/>
              <a:gd name="connsiteX1" fmla="*/ 8629121 w 7098884"/>
              <a:gd name="connsiteY1" fmla="*/ 1935719 h 5005633"/>
              <a:gd name="connsiteX2" fmla="*/ 8112405 w 7098884"/>
              <a:gd name="connsiteY2" fmla="*/ 2131153 h 5005633"/>
              <a:gd name="connsiteX3" fmla="*/ 7595688 w 7098884"/>
              <a:gd name="connsiteY3" fmla="*/ 2326588 h 5005633"/>
              <a:gd name="connsiteX4" fmla="*/ 7098845 w 7098884"/>
              <a:gd name="connsiteY4" fmla="*/ 2514506 h 5005633"/>
              <a:gd name="connsiteX5" fmla="*/ 3714763 w 7098884"/>
              <a:gd name="connsiteY5" fmla="*/ 5002918 h 5005633"/>
              <a:gd name="connsiteX6" fmla="*/ 64403 w 7098884"/>
              <a:gd name="connsiteY6" fmla="*/ 2977427 h 5005633"/>
              <a:gd name="connsiteX7" fmla="*/ 3035381 w 7098884"/>
              <a:gd name="connsiteY7" fmla="*/ 26388 h 5005633"/>
              <a:gd name="connsiteX8" fmla="*/ 6846603 w 7098884"/>
              <a:gd name="connsiteY8" fmla="*/ 1576094 h 5005633"/>
              <a:gd name="connsiteX9" fmla="*/ 7406507 w 7098884"/>
              <a:gd name="connsiteY9" fmla="*/ 1622779 h 5005633"/>
              <a:gd name="connsiteX10" fmla="*/ 7966410 w 7098884"/>
              <a:gd name="connsiteY10" fmla="*/ 1669464 h 5005633"/>
              <a:gd name="connsiteX11" fmla="*/ 8571106 w 7098884"/>
              <a:gd name="connsiteY11" fmla="*/ 1719884 h 5005633"/>
              <a:gd name="connsiteX12" fmla="*/ 9086217 w 7098884"/>
              <a:gd name="connsiteY12" fmla="*/ 1762834 h 500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98884" h="5005633" fill="none" extrusionOk="0">
                <a:moveTo>
                  <a:pt x="9086217" y="1762834"/>
                </a:moveTo>
                <a:cubicBezTo>
                  <a:pt x="8875373" y="1861915"/>
                  <a:pt x="8722126" y="1899138"/>
                  <a:pt x="8629121" y="1935719"/>
                </a:cubicBezTo>
                <a:cubicBezTo>
                  <a:pt x="8536116" y="1972300"/>
                  <a:pt x="8214565" y="2087075"/>
                  <a:pt x="8112405" y="2131153"/>
                </a:cubicBezTo>
                <a:cubicBezTo>
                  <a:pt x="8010245" y="2175231"/>
                  <a:pt x="7698497" y="2272027"/>
                  <a:pt x="7595688" y="2326588"/>
                </a:cubicBezTo>
                <a:cubicBezTo>
                  <a:pt x="7492879" y="2381149"/>
                  <a:pt x="7243537" y="2461959"/>
                  <a:pt x="7098845" y="2514506"/>
                </a:cubicBezTo>
                <a:cubicBezTo>
                  <a:pt x="6825198" y="4184449"/>
                  <a:pt x="5699322" y="5179662"/>
                  <a:pt x="3714763" y="5002918"/>
                </a:cubicBezTo>
                <a:cubicBezTo>
                  <a:pt x="1929774" y="5086844"/>
                  <a:pt x="268643" y="4119714"/>
                  <a:pt x="64403" y="2977427"/>
                </a:cubicBezTo>
                <a:cubicBezTo>
                  <a:pt x="-124451" y="1262227"/>
                  <a:pt x="1138875" y="182534"/>
                  <a:pt x="3035381" y="26388"/>
                </a:cubicBezTo>
                <a:cubicBezTo>
                  <a:pt x="4718405" y="-294525"/>
                  <a:pt x="6283133" y="387648"/>
                  <a:pt x="6846603" y="1576094"/>
                </a:cubicBezTo>
                <a:cubicBezTo>
                  <a:pt x="6965606" y="1608780"/>
                  <a:pt x="7277589" y="1602463"/>
                  <a:pt x="7406507" y="1622779"/>
                </a:cubicBezTo>
                <a:cubicBezTo>
                  <a:pt x="7535425" y="1643095"/>
                  <a:pt x="7822803" y="1658898"/>
                  <a:pt x="7966410" y="1669464"/>
                </a:cubicBezTo>
                <a:cubicBezTo>
                  <a:pt x="8110017" y="1680030"/>
                  <a:pt x="8311717" y="1684291"/>
                  <a:pt x="8571106" y="1719884"/>
                </a:cubicBezTo>
                <a:cubicBezTo>
                  <a:pt x="8830495" y="1755476"/>
                  <a:pt x="8892210" y="1735533"/>
                  <a:pt x="9086217" y="1762834"/>
                </a:cubicBezTo>
                <a:close/>
              </a:path>
              <a:path w="7098884" h="5005633" stroke="0" extrusionOk="0">
                <a:moveTo>
                  <a:pt x="9086217" y="1762834"/>
                </a:moveTo>
                <a:cubicBezTo>
                  <a:pt x="8910357" y="1852741"/>
                  <a:pt x="8781993" y="1878957"/>
                  <a:pt x="8648995" y="1928202"/>
                </a:cubicBezTo>
                <a:cubicBezTo>
                  <a:pt x="8515997" y="1977447"/>
                  <a:pt x="8303579" y="2067710"/>
                  <a:pt x="8191900" y="2101086"/>
                </a:cubicBezTo>
                <a:cubicBezTo>
                  <a:pt x="8080221" y="2134462"/>
                  <a:pt x="7927532" y="2182046"/>
                  <a:pt x="7754678" y="2266454"/>
                </a:cubicBezTo>
                <a:cubicBezTo>
                  <a:pt x="7581824" y="2350862"/>
                  <a:pt x="7298300" y="2407236"/>
                  <a:pt x="7098845" y="2514506"/>
                </a:cubicBezTo>
                <a:cubicBezTo>
                  <a:pt x="7004785" y="3884179"/>
                  <a:pt x="5456977" y="4957560"/>
                  <a:pt x="3714763" y="5002918"/>
                </a:cubicBezTo>
                <a:cubicBezTo>
                  <a:pt x="1872087" y="4997306"/>
                  <a:pt x="419385" y="4222616"/>
                  <a:pt x="64403" y="2977427"/>
                </a:cubicBezTo>
                <a:cubicBezTo>
                  <a:pt x="-725755" y="1442846"/>
                  <a:pt x="860982" y="355019"/>
                  <a:pt x="3035381" y="26388"/>
                </a:cubicBezTo>
                <a:cubicBezTo>
                  <a:pt x="4753487" y="-228843"/>
                  <a:pt x="6174896" y="534784"/>
                  <a:pt x="6846603" y="1576094"/>
                </a:cubicBezTo>
                <a:cubicBezTo>
                  <a:pt x="6980908" y="1574452"/>
                  <a:pt x="7161101" y="1623359"/>
                  <a:pt x="7339318" y="1617177"/>
                </a:cubicBezTo>
                <a:cubicBezTo>
                  <a:pt x="7517535" y="1610995"/>
                  <a:pt x="7682382" y="1620240"/>
                  <a:pt x="7854429" y="1660127"/>
                </a:cubicBezTo>
                <a:cubicBezTo>
                  <a:pt x="8026476" y="1700014"/>
                  <a:pt x="8148229" y="1711652"/>
                  <a:pt x="8414333" y="1706812"/>
                </a:cubicBezTo>
                <a:cubicBezTo>
                  <a:pt x="8680437" y="1701972"/>
                  <a:pt x="8805188" y="1737274"/>
                  <a:pt x="9086217" y="1762834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77995"/>
                      <a:gd name="adj2" fmla="val -1478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ispod podnaslova </a:t>
            </a:r>
            <a:r>
              <a:rPr lang="hr-HR" sz="2400" b="1" i="1" dirty="0">
                <a:solidFill>
                  <a:schemeClr val="tx1"/>
                </a:solidFill>
              </a:rPr>
              <a:t>Izbori</a:t>
            </a:r>
            <a:r>
              <a:rPr lang="hr-HR" sz="2400" b="1" dirty="0">
                <a:solidFill>
                  <a:schemeClr val="tx1"/>
                </a:solidFill>
              </a:rPr>
              <a:t> (U/str. 30) i potom odgovori na ova pitanja u bilježnicu: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1. Kada žene u većini europskih država dobivaju pravo glasa na izborima?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2. Što su parlamentarne demokracije?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3. Zašto su slobodni i pošteni izbori uvjet demokracije?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4. Zašto je bitno da se glasa tajno na izborima?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509200"/>
          </a:xfrm>
          <a:custGeom>
            <a:avLst/>
            <a:gdLst>
              <a:gd name="connsiteX0" fmla="*/ 0 w 5998355"/>
              <a:gd name="connsiteY0" fmla="*/ 0 h 5509200"/>
              <a:gd name="connsiteX1" fmla="*/ 539852 w 5998355"/>
              <a:gd name="connsiteY1" fmla="*/ 0 h 5509200"/>
              <a:gd name="connsiteX2" fmla="*/ 959737 w 5998355"/>
              <a:gd name="connsiteY2" fmla="*/ 0 h 5509200"/>
              <a:gd name="connsiteX3" fmla="*/ 1679539 w 5998355"/>
              <a:gd name="connsiteY3" fmla="*/ 0 h 5509200"/>
              <a:gd name="connsiteX4" fmla="*/ 2099424 w 5998355"/>
              <a:gd name="connsiteY4" fmla="*/ 0 h 5509200"/>
              <a:gd name="connsiteX5" fmla="*/ 2819227 w 5998355"/>
              <a:gd name="connsiteY5" fmla="*/ 0 h 5509200"/>
              <a:gd name="connsiteX6" fmla="*/ 3539029 w 5998355"/>
              <a:gd name="connsiteY6" fmla="*/ 0 h 5509200"/>
              <a:gd name="connsiteX7" fmla="*/ 3958914 w 5998355"/>
              <a:gd name="connsiteY7" fmla="*/ 0 h 5509200"/>
              <a:gd name="connsiteX8" fmla="*/ 4498766 w 5998355"/>
              <a:gd name="connsiteY8" fmla="*/ 0 h 5509200"/>
              <a:gd name="connsiteX9" fmla="*/ 5218569 w 5998355"/>
              <a:gd name="connsiteY9" fmla="*/ 0 h 5509200"/>
              <a:gd name="connsiteX10" fmla="*/ 5998355 w 5998355"/>
              <a:gd name="connsiteY10" fmla="*/ 0 h 5509200"/>
              <a:gd name="connsiteX11" fmla="*/ 5998355 w 5998355"/>
              <a:gd name="connsiteY11" fmla="*/ 440736 h 5509200"/>
              <a:gd name="connsiteX12" fmla="*/ 5998355 w 5998355"/>
              <a:gd name="connsiteY12" fmla="*/ 881472 h 5509200"/>
              <a:gd name="connsiteX13" fmla="*/ 5998355 w 5998355"/>
              <a:gd name="connsiteY13" fmla="*/ 1322208 h 5509200"/>
              <a:gd name="connsiteX14" fmla="*/ 5998355 w 5998355"/>
              <a:gd name="connsiteY14" fmla="*/ 1762944 h 5509200"/>
              <a:gd name="connsiteX15" fmla="*/ 5998355 w 5998355"/>
              <a:gd name="connsiteY15" fmla="*/ 2148588 h 5509200"/>
              <a:gd name="connsiteX16" fmla="*/ 5998355 w 5998355"/>
              <a:gd name="connsiteY16" fmla="*/ 2754600 h 5509200"/>
              <a:gd name="connsiteX17" fmla="*/ 5998355 w 5998355"/>
              <a:gd name="connsiteY17" fmla="*/ 3250428 h 5509200"/>
              <a:gd name="connsiteX18" fmla="*/ 5998355 w 5998355"/>
              <a:gd name="connsiteY18" fmla="*/ 3636072 h 5509200"/>
              <a:gd name="connsiteX19" fmla="*/ 5998355 w 5998355"/>
              <a:gd name="connsiteY19" fmla="*/ 4131900 h 5509200"/>
              <a:gd name="connsiteX20" fmla="*/ 5998355 w 5998355"/>
              <a:gd name="connsiteY20" fmla="*/ 4737912 h 5509200"/>
              <a:gd name="connsiteX21" fmla="*/ 5998355 w 5998355"/>
              <a:gd name="connsiteY21" fmla="*/ 5509200 h 5509200"/>
              <a:gd name="connsiteX22" fmla="*/ 5278552 w 5998355"/>
              <a:gd name="connsiteY22" fmla="*/ 5509200 h 5509200"/>
              <a:gd name="connsiteX23" fmla="*/ 4618733 w 5998355"/>
              <a:gd name="connsiteY23" fmla="*/ 5509200 h 5509200"/>
              <a:gd name="connsiteX24" fmla="*/ 3958914 w 5998355"/>
              <a:gd name="connsiteY24" fmla="*/ 5509200 h 5509200"/>
              <a:gd name="connsiteX25" fmla="*/ 3239112 w 5998355"/>
              <a:gd name="connsiteY25" fmla="*/ 5509200 h 5509200"/>
              <a:gd name="connsiteX26" fmla="*/ 2759243 w 5998355"/>
              <a:gd name="connsiteY26" fmla="*/ 5509200 h 5509200"/>
              <a:gd name="connsiteX27" fmla="*/ 2279375 w 5998355"/>
              <a:gd name="connsiteY27" fmla="*/ 5509200 h 5509200"/>
              <a:gd name="connsiteX28" fmla="*/ 1619556 w 5998355"/>
              <a:gd name="connsiteY28" fmla="*/ 5509200 h 5509200"/>
              <a:gd name="connsiteX29" fmla="*/ 1199671 w 5998355"/>
              <a:gd name="connsiteY29" fmla="*/ 5509200 h 5509200"/>
              <a:gd name="connsiteX30" fmla="*/ 779786 w 5998355"/>
              <a:gd name="connsiteY30" fmla="*/ 5509200 h 5509200"/>
              <a:gd name="connsiteX31" fmla="*/ 0 w 5998355"/>
              <a:gd name="connsiteY31" fmla="*/ 5509200 h 5509200"/>
              <a:gd name="connsiteX32" fmla="*/ 0 w 5998355"/>
              <a:gd name="connsiteY32" fmla="*/ 4848096 h 5509200"/>
              <a:gd name="connsiteX33" fmla="*/ 0 w 5998355"/>
              <a:gd name="connsiteY33" fmla="*/ 4186992 h 5509200"/>
              <a:gd name="connsiteX34" fmla="*/ 0 w 5998355"/>
              <a:gd name="connsiteY34" fmla="*/ 3691164 h 5509200"/>
              <a:gd name="connsiteX35" fmla="*/ 0 w 5998355"/>
              <a:gd name="connsiteY35" fmla="*/ 3085152 h 5509200"/>
              <a:gd name="connsiteX36" fmla="*/ 0 w 5998355"/>
              <a:gd name="connsiteY36" fmla="*/ 2479140 h 5509200"/>
              <a:gd name="connsiteX37" fmla="*/ 0 w 5998355"/>
              <a:gd name="connsiteY37" fmla="*/ 1873128 h 5509200"/>
              <a:gd name="connsiteX38" fmla="*/ 0 w 5998355"/>
              <a:gd name="connsiteY38" fmla="*/ 1322208 h 5509200"/>
              <a:gd name="connsiteX39" fmla="*/ 0 w 5998355"/>
              <a:gd name="connsiteY39" fmla="*/ 661104 h 5509200"/>
              <a:gd name="connsiteX40" fmla="*/ 0 w 5998355"/>
              <a:gd name="connsiteY40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509200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45267" y="92858"/>
                  <a:pt x="5979218" y="334612"/>
                  <a:pt x="5998355" y="440736"/>
                </a:cubicBezTo>
                <a:cubicBezTo>
                  <a:pt x="6017492" y="546860"/>
                  <a:pt x="5980786" y="751568"/>
                  <a:pt x="5998355" y="881472"/>
                </a:cubicBezTo>
                <a:cubicBezTo>
                  <a:pt x="6015924" y="1011376"/>
                  <a:pt x="5978175" y="1200929"/>
                  <a:pt x="5998355" y="1322208"/>
                </a:cubicBezTo>
                <a:cubicBezTo>
                  <a:pt x="6018535" y="1443487"/>
                  <a:pt x="5967550" y="1619335"/>
                  <a:pt x="5998355" y="1762944"/>
                </a:cubicBezTo>
                <a:cubicBezTo>
                  <a:pt x="6029160" y="1906553"/>
                  <a:pt x="5985752" y="2014542"/>
                  <a:pt x="5998355" y="2148588"/>
                </a:cubicBezTo>
                <a:cubicBezTo>
                  <a:pt x="6010958" y="2282634"/>
                  <a:pt x="5931580" y="2532642"/>
                  <a:pt x="5998355" y="2754600"/>
                </a:cubicBezTo>
                <a:cubicBezTo>
                  <a:pt x="6065130" y="2976558"/>
                  <a:pt x="5969782" y="3116345"/>
                  <a:pt x="5998355" y="3250428"/>
                </a:cubicBezTo>
                <a:cubicBezTo>
                  <a:pt x="6026928" y="3384511"/>
                  <a:pt x="5957554" y="3540413"/>
                  <a:pt x="5998355" y="3636072"/>
                </a:cubicBezTo>
                <a:cubicBezTo>
                  <a:pt x="6039156" y="3731731"/>
                  <a:pt x="5939327" y="3976692"/>
                  <a:pt x="5998355" y="4131900"/>
                </a:cubicBezTo>
                <a:cubicBezTo>
                  <a:pt x="6057383" y="4287108"/>
                  <a:pt x="5927343" y="4532294"/>
                  <a:pt x="5998355" y="4737912"/>
                </a:cubicBezTo>
                <a:cubicBezTo>
                  <a:pt x="6069367" y="4943530"/>
                  <a:pt x="5928902" y="5259076"/>
                  <a:pt x="5998355" y="5509200"/>
                </a:cubicBezTo>
                <a:cubicBezTo>
                  <a:pt x="5817503" y="5572380"/>
                  <a:pt x="5511790" y="5429099"/>
                  <a:pt x="5278552" y="5509200"/>
                </a:cubicBezTo>
                <a:cubicBezTo>
                  <a:pt x="5045314" y="5589301"/>
                  <a:pt x="4852061" y="5478965"/>
                  <a:pt x="4618733" y="5509200"/>
                </a:cubicBezTo>
                <a:cubicBezTo>
                  <a:pt x="4385405" y="5539435"/>
                  <a:pt x="4173939" y="5444374"/>
                  <a:pt x="3958914" y="5509200"/>
                </a:cubicBezTo>
                <a:cubicBezTo>
                  <a:pt x="3743889" y="5574026"/>
                  <a:pt x="3572934" y="5487370"/>
                  <a:pt x="3239112" y="5509200"/>
                </a:cubicBezTo>
                <a:cubicBezTo>
                  <a:pt x="2905290" y="5531030"/>
                  <a:pt x="2892414" y="5502567"/>
                  <a:pt x="2759243" y="5509200"/>
                </a:cubicBezTo>
                <a:cubicBezTo>
                  <a:pt x="2626072" y="5515833"/>
                  <a:pt x="2381086" y="5465489"/>
                  <a:pt x="2279375" y="5509200"/>
                </a:cubicBezTo>
                <a:cubicBezTo>
                  <a:pt x="2177664" y="5552911"/>
                  <a:pt x="1865794" y="5476062"/>
                  <a:pt x="1619556" y="5509200"/>
                </a:cubicBezTo>
                <a:cubicBezTo>
                  <a:pt x="1373318" y="5542338"/>
                  <a:pt x="1305160" y="5474287"/>
                  <a:pt x="1199671" y="5509200"/>
                </a:cubicBezTo>
                <a:cubicBezTo>
                  <a:pt x="1094182" y="5544113"/>
                  <a:pt x="967759" y="5501214"/>
                  <a:pt x="779786" y="5509200"/>
                </a:cubicBezTo>
                <a:cubicBezTo>
                  <a:pt x="591814" y="5517186"/>
                  <a:pt x="375646" y="5478796"/>
                  <a:pt x="0" y="5509200"/>
                </a:cubicBezTo>
                <a:cubicBezTo>
                  <a:pt x="-63777" y="5339948"/>
                  <a:pt x="53432" y="5084597"/>
                  <a:pt x="0" y="4848096"/>
                </a:cubicBezTo>
                <a:cubicBezTo>
                  <a:pt x="-53432" y="4611595"/>
                  <a:pt x="32203" y="4480174"/>
                  <a:pt x="0" y="4186992"/>
                </a:cubicBezTo>
                <a:cubicBezTo>
                  <a:pt x="-32203" y="3893810"/>
                  <a:pt x="28722" y="3900622"/>
                  <a:pt x="0" y="3691164"/>
                </a:cubicBezTo>
                <a:cubicBezTo>
                  <a:pt x="-28722" y="3481706"/>
                  <a:pt x="55622" y="3368222"/>
                  <a:pt x="0" y="3085152"/>
                </a:cubicBezTo>
                <a:cubicBezTo>
                  <a:pt x="-55622" y="2802082"/>
                  <a:pt x="8214" y="2768010"/>
                  <a:pt x="0" y="2479140"/>
                </a:cubicBezTo>
                <a:cubicBezTo>
                  <a:pt x="-8214" y="2190270"/>
                  <a:pt x="44529" y="2175737"/>
                  <a:pt x="0" y="1873128"/>
                </a:cubicBezTo>
                <a:cubicBezTo>
                  <a:pt x="-44529" y="1570519"/>
                  <a:pt x="10105" y="1526421"/>
                  <a:pt x="0" y="1322208"/>
                </a:cubicBezTo>
                <a:cubicBezTo>
                  <a:pt x="-10105" y="1117995"/>
                  <a:pt x="71636" y="812367"/>
                  <a:pt x="0" y="661104"/>
                </a:cubicBezTo>
                <a:cubicBezTo>
                  <a:pt x="-71636" y="509841"/>
                  <a:pt x="71837" y="176963"/>
                  <a:pt x="0" y="0"/>
                </a:cubicBezTo>
                <a:close/>
              </a:path>
              <a:path w="5998355" h="5509200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22206" y="194147"/>
                  <a:pt x="5994659" y="259921"/>
                  <a:pt x="5998355" y="495828"/>
                </a:cubicBezTo>
                <a:cubicBezTo>
                  <a:pt x="6002051" y="731735"/>
                  <a:pt x="5922956" y="974167"/>
                  <a:pt x="5998355" y="1156932"/>
                </a:cubicBezTo>
                <a:cubicBezTo>
                  <a:pt x="6073754" y="1339697"/>
                  <a:pt x="5969168" y="1450646"/>
                  <a:pt x="5998355" y="1707852"/>
                </a:cubicBezTo>
                <a:cubicBezTo>
                  <a:pt x="6027542" y="1965058"/>
                  <a:pt x="5948586" y="1976654"/>
                  <a:pt x="5998355" y="2203680"/>
                </a:cubicBezTo>
                <a:cubicBezTo>
                  <a:pt x="6048124" y="2430706"/>
                  <a:pt x="5942997" y="2489101"/>
                  <a:pt x="5998355" y="2754600"/>
                </a:cubicBezTo>
                <a:cubicBezTo>
                  <a:pt x="6053713" y="3020099"/>
                  <a:pt x="5925337" y="3195785"/>
                  <a:pt x="5998355" y="3415704"/>
                </a:cubicBezTo>
                <a:cubicBezTo>
                  <a:pt x="6071373" y="3635623"/>
                  <a:pt x="5954996" y="3807233"/>
                  <a:pt x="5998355" y="4076808"/>
                </a:cubicBezTo>
                <a:cubicBezTo>
                  <a:pt x="6041714" y="4346383"/>
                  <a:pt x="5966995" y="4340530"/>
                  <a:pt x="5998355" y="4462452"/>
                </a:cubicBezTo>
                <a:cubicBezTo>
                  <a:pt x="6029715" y="4584374"/>
                  <a:pt x="5973765" y="4738388"/>
                  <a:pt x="5998355" y="4958280"/>
                </a:cubicBezTo>
                <a:cubicBezTo>
                  <a:pt x="6022945" y="5178172"/>
                  <a:pt x="5964796" y="5297674"/>
                  <a:pt x="5998355" y="5509200"/>
                </a:cubicBezTo>
                <a:cubicBezTo>
                  <a:pt x="5871868" y="5512021"/>
                  <a:pt x="5669299" y="5502543"/>
                  <a:pt x="5578470" y="5509200"/>
                </a:cubicBezTo>
                <a:cubicBezTo>
                  <a:pt x="5487642" y="5515857"/>
                  <a:pt x="5173826" y="5449212"/>
                  <a:pt x="4978635" y="5509200"/>
                </a:cubicBezTo>
                <a:cubicBezTo>
                  <a:pt x="4783445" y="5569188"/>
                  <a:pt x="4615022" y="5453620"/>
                  <a:pt x="4318816" y="5509200"/>
                </a:cubicBezTo>
                <a:cubicBezTo>
                  <a:pt x="4022610" y="5564780"/>
                  <a:pt x="3800496" y="5468448"/>
                  <a:pt x="3658997" y="5509200"/>
                </a:cubicBezTo>
                <a:cubicBezTo>
                  <a:pt x="3517498" y="5549952"/>
                  <a:pt x="3141168" y="5482770"/>
                  <a:pt x="2999178" y="5509200"/>
                </a:cubicBezTo>
                <a:cubicBezTo>
                  <a:pt x="2857188" y="5535630"/>
                  <a:pt x="2703487" y="5482173"/>
                  <a:pt x="2579293" y="5509200"/>
                </a:cubicBezTo>
                <a:cubicBezTo>
                  <a:pt x="2455099" y="5536227"/>
                  <a:pt x="2204889" y="5475839"/>
                  <a:pt x="1859490" y="5509200"/>
                </a:cubicBezTo>
                <a:cubicBezTo>
                  <a:pt x="1514091" y="5542561"/>
                  <a:pt x="1475613" y="5470273"/>
                  <a:pt x="1379622" y="5509200"/>
                </a:cubicBezTo>
                <a:cubicBezTo>
                  <a:pt x="1283631" y="5548127"/>
                  <a:pt x="906205" y="5460934"/>
                  <a:pt x="659819" y="5509200"/>
                </a:cubicBezTo>
                <a:cubicBezTo>
                  <a:pt x="413433" y="5557466"/>
                  <a:pt x="239658" y="5453348"/>
                  <a:pt x="0" y="5509200"/>
                </a:cubicBezTo>
                <a:cubicBezTo>
                  <a:pt x="-5113" y="5336924"/>
                  <a:pt x="36663" y="5215965"/>
                  <a:pt x="0" y="5123556"/>
                </a:cubicBezTo>
                <a:cubicBezTo>
                  <a:pt x="-36663" y="5031147"/>
                  <a:pt x="48833" y="4766533"/>
                  <a:pt x="0" y="4517544"/>
                </a:cubicBezTo>
                <a:cubicBezTo>
                  <a:pt x="-48833" y="4268555"/>
                  <a:pt x="19413" y="4207605"/>
                  <a:pt x="0" y="4021716"/>
                </a:cubicBezTo>
                <a:cubicBezTo>
                  <a:pt x="-19413" y="3835827"/>
                  <a:pt x="17861" y="3726592"/>
                  <a:pt x="0" y="3470796"/>
                </a:cubicBezTo>
                <a:cubicBezTo>
                  <a:pt x="-17861" y="3215000"/>
                  <a:pt x="47070" y="3207666"/>
                  <a:pt x="0" y="3030060"/>
                </a:cubicBezTo>
                <a:cubicBezTo>
                  <a:pt x="-47070" y="2852454"/>
                  <a:pt x="77414" y="2615437"/>
                  <a:pt x="0" y="2368956"/>
                </a:cubicBezTo>
                <a:cubicBezTo>
                  <a:pt x="-77414" y="2122475"/>
                  <a:pt x="7101" y="2168367"/>
                  <a:pt x="0" y="1983312"/>
                </a:cubicBezTo>
                <a:cubicBezTo>
                  <a:pt x="-7101" y="1798257"/>
                  <a:pt x="3067" y="1517070"/>
                  <a:pt x="0" y="1377300"/>
                </a:cubicBezTo>
                <a:cubicBezTo>
                  <a:pt x="-3067" y="1237530"/>
                  <a:pt x="37197" y="936350"/>
                  <a:pt x="0" y="716196"/>
                </a:cubicBezTo>
                <a:cubicBezTo>
                  <a:pt x="-37197" y="496042"/>
                  <a:pt x="37925" y="245315"/>
                  <a:pt x="0" y="0"/>
                </a:cubicBezTo>
                <a:close/>
              </a:path>
            </a:pathLst>
          </a:custGeom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000" b="1" dirty="0"/>
              <a:t>1.</a:t>
            </a:r>
          </a:p>
          <a:p>
            <a:endParaRPr lang="hr-HR" sz="2000" b="1" dirty="0"/>
          </a:p>
          <a:p>
            <a:endParaRPr lang="hr-HR" sz="2000" b="1" dirty="0"/>
          </a:p>
          <a:p>
            <a:endParaRPr lang="hr-HR" sz="2000" b="1" dirty="0"/>
          </a:p>
          <a:p>
            <a:r>
              <a:rPr lang="hr-HR" sz="2000" b="1" dirty="0"/>
              <a:t>2.</a:t>
            </a:r>
          </a:p>
          <a:p>
            <a:endParaRPr lang="hr-HR" sz="2000" b="1" dirty="0"/>
          </a:p>
          <a:p>
            <a:endParaRPr lang="hr-HR" sz="2000" b="1" dirty="0"/>
          </a:p>
          <a:p>
            <a:endParaRPr lang="hr-HR" sz="2000" b="1" dirty="0"/>
          </a:p>
          <a:p>
            <a:r>
              <a:rPr lang="hr-HR" sz="2000" b="1" dirty="0"/>
              <a:t>3.</a:t>
            </a:r>
          </a:p>
          <a:p>
            <a:endParaRPr lang="hr-HR" sz="2000" b="1" dirty="0"/>
          </a:p>
          <a:p>
            <a:endParaRPr lang="hr-HR" sz="2000" b="1" dirty="0"/>
          </a:p>
          <a:p>
            <a:endParaRPr lang="hr-HR" sz="2000" b="1" dirty="0"/>
          </a:p>
          <a:p>
            <a:endParaRPr lang="hr-HR" sz="2000" b="1" dirty="0"/>
          </a:p>
          <a:p>
            <a:r>
              <a:rPr lang="hr-HR" sz="2000" b="1" dirty="0"/>
              <a:t>4.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1. Kada žene u većini europskih država dobivaju pravo glasa na izborima?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2. Što su parlamentarne demokracije?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3. Zašto su slobodni i pošteni izbori uvjet demokracije?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4. Zašto je bitno da se glasa tajno na izborima?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60780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C134FB4-371F-4A33-8869-669C8106D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796"/>
            <a:ext cx="7978723" cy="5714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2E4C4904-B608-41C5-A507-A4ACB7F5C129}"/>
              </a:ext>
            </a:extLst>
          </p:cNvPr>
          <p:cNvSpPr/>
          <p:nvPr/>
        </p:nvSpPr>
        <p:spPr>
          <a:xfrm>
            <a:off x="8152688" y="4606183"/>
            <a:ext cx="3868193" cy="2204683"/>
          </a:xfrm>
          <a:custGeom>
            <a:avLst/>
            <a:gdLst>
              <a:gd name="connsiteX0" fmla="*/ 3732914 w 3732914"/>
              <a:gd name="connsiteY0" fmla="*/ 127770 h 2044313"/>
              <a:gd name="connsiteX1" fmla="*/ 3605144 w 3732914"/>
              <a:gd name="connsiteY1" fmla="*/ 255540 h 2044313"/>
              <a:gd name="connsiteX2" fmla="*/ 3605144 w 3732914"/>
              <a:gd name="connsiteY2" fmla="*/ 127770 h 2044313"/>
              <a:gd name="connsiteX3" fmla="*/ 3541259 w 3732914"/>
              <a:gd name="connsiteY3" fmla="*/ 191655 h 2044313"/>
              <a:gd name="connsiteX4" fmla="*/ 3477374 w 3732914"/>
              <a:gd name="connsiteY4" fmla="*/ 127770 h 2044313"/>
              <a:gd name="connsiteX5" fmla="*/ 3477375 w 3732914"/>
              <a:gd name="connsiteY5" fmla="*/ 255539 h 2044313"/>
              <a:gd name="connsiteX6" fmla="*/ 2740462 w 3732914"/>
              <a:gd name="connsiteY6" fmla="*/ 255539 h 2044313"/>
              <a:gd name="connsiteX7" fmla="*/ 2104037 w 3732914"/>
              <a:gd name="connsiteY7" fmla="*/ 255539 h 2044313"/>
              <a:gd name="connsiteX8" fmla="*/ 1467612 w 3732914"/>
              <a:gd name="connsiteY8" fmla="*/ 255539 h 2044313"/>
              <a:gd name="connsiteX9" fmla="*/ 730699 w 3732914"/>
              <a:gd name="connsiteY9" fmla="*/ 255539 h 2044313"/>
              <a:gd name="connsiteX10" fmla="*/ 127770 w 3732914"/>
              <a:gd name="connsiteY10" fmla="*/ 255539 h 2044313"/>
              <a:gd name="connsiteX11" fmla="*/ 0 w 3732914"/>
              <a:gd name="connsiteY11" fmla="*/ 383309 h 2044313"/>
              <a:gd name="connsiteX12" fmla="*/ 0 w 3732914"/>
              <a:gd name="connsiteY12" fmla="*/ 863722 h 2044313"/>
              <a:gd name="connsiteX13" fmla="*/ 0 w 3732914"/>
              <a:gd name="connsiteY13" fmla="*/ 1359468 h 2044313"/>
              <a:gd name="connsiteX14" fmla="*/ 0 w 3732914"/>
              <a:gd name="connsiteY14" fmla="*/ 1916543 h 2044313"/>
              <a:gd name="connsiteX15" fmla="*/ 127770 w 3732914"/>
              <a:gd name="connsiteY15" fmla="*/ 2044313 h 2044313"/>
              <a:gd name="connsiteX16" fmla="*/ 255540 w 3732914"/>
              <a:gd name="connsiteY16" fmla="*/ 1916543 h 2044313"/>
              <a:gd name="connsiteX17" fmla="*/ 255539 w 3732914"/>
              <a:gd name="connsiteY17" fmla="*/ 1788774 h 2044313"/>
              <a:gd name="connsiteX18" fmla="*/ 858468 w 3732914"/>
              <a:gd name="connsiteY18" fmla="*/ 1788774 h 2044313"/>
              <a:gd name="connsiteX19" fmla="*/ 1461397 w 3732914"/>
              <a:gd name="connsiteY19" fmla="*/ 1788774 h 2044313"/>
              <a:gd name="connsiteX20" fmla="*/ 2131318 w 3732914"/>
              <a:gd name="connsiteY20" fmla="*/ 1788774 h 2044313"/>
              <a:gd name="connsiteX21" fmla="*/ 2700751 w 3732914"/>
              <a:gd name="connsiteY21" fmla="*/ 1788774 h 2044313"/>
              <a:gd name="connsiteX22" fmla="*/ 3605144 w 3732914"/>
              <a:gd name="connsiteY22" fmla="*/ 1788774 h 2044313"/>
              <a:gd name="connsiteX23" fmla="*/ 3732914 w 3732914"/>
              <a:gd name="connsiteY23" fmla="*/ 1661004 h 2044313"/>
              <a:gd name="connsiteX24" fmla="*/ 3732914 w 3732914"/>
              <a:gd name="connsiteY24" fmla="*/ 1134594 h 2044313"/>
              <a:gd name="connsiteX25" fmla="*/ 3732914 w 3732914"/>
              <a:gd name="connsiteY25" fmla="*/ 608183 h 2044313"/>
              <a:gd name="connsiteX26" fmla="*/ 3732914 w 3732914"/>
              <a:gd name="connsiteY26" fmla="*/ 127770 h 2044313"/>
              <a:gd name="connsiteX27" fmla="*/ 127770 w 3732914"/>
              <a:gd name="connsiteY27" fmla="*/ 511078 h 2044313"/>
              <a:gd name="connsiteX28" fmla="*/ 255540 w 3732914"/>
              <a:gd name="connsiteY28" fmla="*/ 383308 h 2044313"/>
              <a:gd name="connsiteX29" fmla="*/ 191655 w 3732914"/>
              <a:gd name="connsiteY29" fmla="*/ 319423 h 2044313"/>
              <a:gd name="connsiteX30" fmla="*/ 127770 w 3732914"/>
              <a:gd name="connsiteY30" fmla="*/ 383308 h 2044313"/>
              <a:gd name="connsiteX31" fmla="*/ 127770 w 3732914"/>
              <a:gd name="connsiteY31" fmla="*/ 511078 h 2044313"/>
              <a:gd name="connsiteX0" fmla="*/ 127770 w 3732914"/>
              <a:gd name="connsiteY0" fmla="*/ 511078 h 2044313"/>
              <a:gd name="connsiteX1" fmla="*/ 255540 w 3732914"/>
              <a:gd name="connsiteY1" fmla="*/ 383308 h 2044313"/>
              <a:gd name="connsiteX2" fmla="*/ 191655 w 3732914"/>
              <a:gd name="connsiteY2" fmla="*/ 319423 h 2044313"/>
              <a:gd name="connsiteX3" fmla="*/ 127770 w 3732914"/>
              <a:gd name="connsiteY3" fmla="*/ 383308 h 2044313"/>
              <a:gd name="connsiteX4" fmla="*/ 127770 w 3732914"/>
              <a:gd name="connsiteY4" fmla="*/ 511078 h 2044313"/>
              <a:gd name="connsiteX5" fmla="*/ 3605144 w 3732914"/>
              <a:gd name="connsiteY5" fmla="*/ 255539 h 2044313"/>
              <a:gd name="connsiteX6" fmla="*/ 3732914 w 3732914"/>
              <a:gd name="connsiteY6" fmla="*/ 127769 h 2044313"/>
              <a:gd name="connsiteX7" fmla="*/ 3605144 w 3732914"/>
              <a:gd name="connsiteY7" fmla="*/ -1 h 2044313"/>
              <a:gd name="connsiteX8" fmla="*/ 3477374 w 3732914"/>
              <a:gd name="connsiteY8" fmla="*/ 127769 h 2044313"/>
              <a:gd name="connsiteX9" fmla="*/ 3541259 w 3732914"/>
              <a:gd name="connsiteY9" fmla="*/ 191654 h 2044313"/>
              <a:gd name="connsiteX10" fmla="*/ 3605144 w 3732914"/>
              <a:gd name="connsiteY10" fmla="*/ 127769 h 2044313"/>
              <a:gd name="connsiteX11" fmla="*/ 3605144 w 3732914"/>
              <a:gd name="connsiteY11" fmla="*/ 255539 h 2044313"/>
              <a:gd name="connsiteX0" fmla="*/ 0 w 3732914"/>
              <a:gd name="connsiteY0" fmla="*/ 383309 h 2044313"/>
              <a:gd name="connsiteX1" fmla="*/ 127770 w 3732914"/>
              <a:gd name="connsiteY1" fmla="*/ 255539 h 2044313"/>
              <a:gd name="connsiteX2" fmla="*/ 764195 w 3732914"/>
              <a:gd name="connsiteY2" fmla="*/ 255539 h 2044313"/>
              <a:gd name="connsiteX3" fmla="*/ 1501108 w 3732914"/>
              <a:gd name="connsiteY3" fmla="*/ 255539 h 2044313"/>
              <a:gd name="connsiteX4" fmla="*/ 2204525 w 3732914"/>
              <a:gd name="connsiteY4" fmla="*/ 255539 h 2044313"/>
              <a:gd name="connsiteX5" fmla="*/ 2807454 w 3732914"/>
              <a:gd name="connsiteY5" fmla="*/ 255539 h 2044313"/>
              <a:gd name="connsiteX6" fmla="*/ 3477375 w 3732914"/>
              <a:gd name="connsiteY6" fmla="*/ 255539 h 2044313"/>
              <a:gd name="connsiteX7" fmla="*/ 3477375 w 3732914"/>
              <a:gd name="connsiteY7" fmla="*/ 127770 h 2044313"/>
              <a:gd name="connsiteX8" fmla="*/ 3605145 w 3732914"/>
              <a:gd name="connsiteY8" fmla="*/ 0 h 2044313"/>
              <a:gd name="connsiteX9" fmla="*/ 3732915 w 3732914"/>
              <a:gd name="connsiteY9" fmla="*/ 127770 h 2044313"/>
              <a:gd name="connsiteX10" fmla="*/ 3732914 w 3732914"/>
              <a:gd name="connsiteY10" fmla="*/ 1661004 h 2044313"/>
              <a:gd name="connsiteX11" fmla="*/ 3605144 w 3732914"/>
              <a:gd name="connsiteY11" fmla="*/ 1788774 h 2044313"/>
              <a:gd name="connsiteX12" fmla="*/ 3035711 w 3732914"/>
              <a:gd name="connsiteY12" fmla="*/ 1788774 h 2044313"/>
              <a:gd name="connsiteX13" fmla="*/ 2466278 w 3732914"/>
              <a:gd name="connsiteY13" fmla="*/ 1788774 h 2044313"/>
              <a:gd name="connsiteX14" fmla="*/ 1762861 w 3732914"/>
              <a:gd name="connsiteY14" fmla="*/ 1788774 h 2044313"/>
              <a:gd name="connsiteX15" fmla="*/ 1126436 w 3732914"/>
              <a:gd name="connsiteY15" fmla="*/ 1788774 h 2044313"/>
              <a:gd name="connsiteX16" fmla="*/ 255539 w 3732914"/>
              <a:gd name="connsiteY16" fmla="*/ 1788774 h 2044313"/>
              <a:gd name="connsiteX17" fmla="*/ 255539 w 3732914"/>
              <a:gd name="connsiteY17" fmla="*/ 1916543 h 2044313"/>
              <a:gd name="connsiteX18" fmla="*/ 127769 w 3732914"/>
              <a:gd name="connsiteY18" fmla="*/ 2044313 h 2044313"/>
              <a:gd name="connsiteX19" fmla="*/ -1 w 3732914"/>
              <a:gd name="connsiteY19" fmla="*/ 1916543 h 2044313"/>
              <a:gd name="connsiteX20" fmla="*/ 0 w 3732914"/>
              <a:gd name="connsiteY20" fmla="*/ 383309 h 2044313"/>
              <a:gd name="connsiteX21" fmla="*/ 3477375 w 3732914"/>
              <a:gd name="connsiteY21" fmla="*/ 255539 h 2044313"/>
              <a:gd name="connsiteX22" fmla="*/ 3605144 w 3732914"/>
              <a:gd name="connsiteY22" fmla="*/ 255539 h 2044313"/>
              <a:gd name="connsiteX23" fmla="*/ 3732914 w 3732914"/>
              <a:gd name="connsiteY23" fmla="*/ 127769 h 2044313"/>
              <a:gd name="connsiteX24" fmla="*/ 3605144 w 3732914"/>
              <a:gd name="connsiteY24" fmla="*/ 255539 h 2044313"/>
              <a:gd name="connsiteX25" fmla="*/ 3605144 w 3732914"/>
              <a:gd name="connsiteY25" fmla="*/ 127770 h 2044313"/>
              <a:gd name="connsiteX26" fmla="*/ 3541259 w 3732914"/>
              <a:gd name="connsiteY26" fmla="*/ 191655 h 2044313"/>
              <a:gd name="connsiteX27" fmla="*/ 3477374 w 3732914"/>
              <a:gd name="connsiteY27" fmla="*/ 127770 h 2044313"/>
              <a:gd name="connsiteX28" fmla="*/ 127770 w 3732914"/>
              <a:gd name="connsiteY28" fmla="*/ 511078 h 2044313"/>
              <a:gd name="connsiteX29" fmla="*/ 127770 w 3732914"/>
              <a:gd name="connsiteY29" fmla="*/ 383309 h 2044313"/>
              <a:gd name="connsiteX30" fmla="*/ 191655 w 3732914"/>
              <a:gd name="connsiteY30" fmla="*/ 319424 h 2044313"/>
              <a:gd name="connsiteX31" fmla="*/ 255540 w 3732914"/>
              <a:gd name="connsiteY31" fmla="*/ 383309 h 2044313"/>
              <a:gd name="connsiteX32" fmla="*/ 127770 w 3732914"/>
              <a:gd name="connsiteY32" fmla="*/ 511079 h 2044313"/>
              <a:gd name="connsiteX33" fmla="*/ 0 w 3732914"/>
              <a:gd name="connsiteY33" fmla="*/ 383309 h 2044313"/>
              <a:gd name="connsiteX34" fmla="*/ 255539 w 3732914"/>
              <a:gd name="connsiteY34" fmla="*/ 383309 h 2044313"/>
              <a:gd name="connsiteX35" fmla="*/ 255539 w 3732914"/>
              <a:gd name="connsiteY35" fmla="*/ 851797 h 2044313"/>
              <a:gd name="connsiteX36" fmla="*/ 255539 w 3732914"/>
              <a:gd name="connsiteY36" fmla="*/ 1348395 h 2044313"/>
              <a:gd name="connsiteX37" fmla="*/ 255539 w 3732914"/>
              <a:gd name="connsiteY37" fmla="*/ 1788774 h 204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32914" h="2044313" stroke="0" extrusionOk="0">
                <a:moveTo>
                  <a:pt x="3732914" y="127770"/>
                </a:moveTo>
                <a:cubicBezTo>
                  <a:pt x="3727372" y="194787"/>
                  <a:pt x="3675955" y="252050"/>
                  <a:pt x="3605144" y="255540"/>
                </a:cubicBezTo>
                <a:cubicBezTo>
                  <a:pt x="3602568" y="208821"/>
                  <a:pt x="3601035" y="189651"/>
                  <a:pt x="3605144" y="127770"/>
                </a:cubicBezTo>
                <a:cubicBezTo>
                  <a:pt x="3599859" y="156560"/>
                  <a:pt x="3584067" y="193694"/>
                  <a:pt x="3541259" y="191655"/>
                </a:cubicBezTo>
                <a:cubicBezTo>
                  <a:pt x="3505023" y="190155"/>
                  <a:pt x="3476322" y="161733"/>
                  <a:pt x="3477374" y="127770"/>
                </a:cubicBezTo>
                <a:cubicBezTo>
                  <a:pt x="3475074" y="160848"/>
                  <a:pt x="3483901" y="216435"/>
                  <a:pt x="3477375" y="255539"/>
                </a:cubicBezTo>
                <a:cubicBezTo>
                  <a:pt x="3127903" y="274630"/>
                  <a:pt x="3083938" y="230827"/>
                  <a:pt x="2740462" y="255539"/>
                </a:cubicBezTo>
                <a:cubicBezTo>
                  <a:pt x="2396986" y="280251"/>
                  <a:pt x="2320324" y="271319"/>
                  <a:pt x="2104037" y="255539"/>
                </a:cubicBezTo>
                <a:cubicBezTo>
                  <a:pt x="1887750" y="239759"/>
                  <a:pt x="1728772" y="261117"/>
                  <a:pt x="1467612" y="255539"/>
                </a:cubicBezTo>
                <a:cubicBezTo>
                  <a:pt x="1206453" y="249961"/>
                  <a:pt x="895971" y="259111"/>
                  <a:pt x="730699" y="255539"/>
                </a:cubicBezTo>
                <a:cubicBezTo>
                  <a:pt x="565427" y="251967"/>
                  <a:pt x="326916" y="274732"/>
                  <a:pt x="127770" y="255539"/>
                </a:cubicBezTo>
                <a:cubicBezTo>
                  <a:pt x="66584" y="242871"/>
                  <a:pt x="-6397" y="317825"/>
                  <a:pt x="0" y="383309"/>
                </a:cubicBezTo>
                <a:cubicBezTo>
                  <a:pt x="2022" y="494164"/>
                  <a:pt x="5144" y="754100"/>
                  <a:pt x="0" y="863722"/>
                </a:cubicBezTo>
                <a:cubicBezTo>
                  <a:pt x="-5144" y="973344"/>
                  <a:pt x="18349" y="1214577"/>
                  <a:pt x="0" y="1359468"/>
                </a:cubicBezTo>
                <a:cubicBezTo>
                  <a:pt x="-18349" y="1504359"/>
                  <a:pt x="-300" y="1788844"/>
                  <a:pt x="0" y="1916543"/>
                </a:cubicBezTo>
                <a:cubicBezTo>
                  <a:pt x="-6536" y="1977880"/>
                  <a:pt x="48443" y="2043456"/>
                  <a:pt x="127770" y="2044313"/>
                </a:cubicBezTo>
                <a:cubicBezTo>
                  <a:pt x="203403" y="2047183"/>
                  <a:pt x="260721" y="1984510"/>
                  <a:pt x="255540" y="1916543"/>
                </a:cubicBezTo>
                <a:cubicBezTo>
                  <a:pt x="260307" y="1873194"/>
                  <a:pt x="250873" y="1829248"/>
                  <a:pt x="255539" y="1788774"/>
                </a:cubicBezTo>
                <a:cubicBezTo>
                  <a:pt x="423554" y="1793064"/>
                  <a:pt x="701374" y="1788706"/>
                  <a:pt x="858468" y="1788774"/>
                </a:cubicBezTo>
                <a:cubicBezTo>
                  <a:pt x="1015562" y="1788842"/>
                  <a:pt x="1334134" y="1781490"/>
                  <a:pt x="1461397" y="1788774"/>
                </a:cubicBezTo>
                <a:cubicBezTo>
                  <a:pt x="1588660" y="1796058"/>
                  <a:pt x="1917039" y="1801816"/>
                  <a:pt x="2131318" y="1788774"/>
                </a:cubicBezTo>
                <a:cubicBezTo>
                  <a:pt x="2345597" y="1775732"/>
                  <a:pt x="2432582" y="1800483"/>
                  <a:pt x="2700751" y="1788774"/>
                </a:cubicBezTo>
                <a:cubicBezTo>
                  <a:pt x="2968920" y="1777065"/>
                  <a:pt x="3391000" y="1782479"/>
                  <a:pt x="3605144" y="1788774"/>
                </a:cubicBezTo>
                <a:cubicBezTo>
                  <a:pt x="3687770" y="1797769"/>
                  <a:pt x="3734156" y="1720513"/>
                  <a:pt x="3732914" y="1661004"/>
                </a:cubicBezTo>
                <a:cubicBezTo>
                  <a:pt x="3723942" y="1515343"/>
                  <a:pt x="3742146" y="1341991"/>
                  <a:pt x="3732914" y="1134594"/>
                </a:cubicBezTo>
                <a:cubicBezTo>
                  <a:pt x="3723683" y="927197"/>
                  <a:pt x="3743952" y="860107"/>
                  <a:pt x="3732914" y="608183"/>
                </a:cubicBezTo>
                <a:cubicBezTo>
                  <a:pt x="3721876" y="356259"/>
                  <a:pt x="3736045" y="314744"/>
                  <a:pt x="3732914" y="127770"/>
                </a:cubicBezTo>
                <a:close/>
                <a:moveTo>
                  <a:pt x="127770" y="511078"/>
                </a:moveTo>
                <a:cubicBezTo>
                  <a:pt x="198021" y="514711"/>
                  <a:pt x="247081" y="448779"/>
                  <a:pt x="255540" y="383308"/>
                </a:cubicBezTo>
                <a:cubicBezTo>
                  <a:pt x="257879" y="344630"/>
                  <a:pt x="224094" y="312966"/>
                  <a:pt x="191655" y="319423"/>
                </a:cubicBezTo>
                <a:cubicBezTo>
                  <a:pt x="154811" y="318016"/>
                  <a:pt x="130210" y="347199"/>
                  <a:pt x="127770" y="383308"/>
                </a:cubicBezTo>
                <a:cubicBezTo>
                  <a:pt x="134071" y="431201"/>
                  <a:pt x="130941" y="450587"/>
                  <a:pt x="127770" y="511078"/>
                </a:cubicBezTo>
                <a:close/>
              </a:path>
              <a:path w="3732914" h="2044313" fill="darkenLess" stroke="0" extrusionOk="0">
                <a:moveTo>
                  <a:pt x="127770" y="511078"/>
                </a:moveTo>
                <a:cubicBezTo>
                  <a:pt x="189595" y="507450"/>
                  <a:pt x="260479" y="442977"/>
                  <a:pt x="255540" y="383308"/>
                </a:cubicBezTo>
                <a:cubicBezTo>
                  <a:pt x="255498" y="350408"/>
                  <a:pt x="221362" y="322461"/>
                  <a:pt x="191655" y="319423"/>
                </a:cubicBezTo>
                <a:cubicBezTo>
                  <a:pt x="154344" y="320506"/>
                  <a:pt x="128668" y="346361"/>
                  <a:pt x="127770" y="383308"/>
                </a:cubicBezTo>
                <a:cubicBezTo>
                  <a:pt x="127812" y="413300"/>
                  <a:pt x="129103" y="450933"/>
                  <a:pt x="127770" y="511078"/>
                </a:cubicBezTo>
                <a:close/>
                <a:moveTo>
                  <a:pt x="3605144" y="255539"/>
                </a:moveTo>
                <a:cubicBezTo>
                  <a:pt x="3680743" y="271061"/>
                  <a:pt x="3744787" y="193538"/>
                  <a:pt x="3732914" y="127769"/>
                </a:cubicBezTo>
                <a:cubicBezTo>
                  <a:pt x="3747122" y="54457"/>
                  <a:pt x="3671847" y="-9419"/>
                  <a:pt x="3605144" y="-1"/>
                </a:cubicBezTo>
                <a:cubicBezTo>
                  <a:pt x="3540856" y="-7192"/>
                  <a:pt x="3487176" y="47276"/>
                  <a:pt x="3477374" y="127769"/>
                </a:cubicBezTo>
                <a:cubicBezTo>
                  <a:pt x="3476360" y="165683"/>
                  <a:pt x="3506452" y="188464"/>
                  <a:pt x="3541259" y="191654"/>
                </a:cubicBezTo>
                <a:cubicBezTo>
                  <a:pt x="3572336" y="192978"/>
                  <a:pt x="3600178" y="159459"/>
                  <a:pt x="3605144" y="127769"/>
                </a:cubicBezTo>
                <a:cubicBezTo>
                  <a:pt x="3609551" y="186759"/>
                  <a:pt x="3603162" y="224977"/>
                  <a:pt x="3605144" y="255539"/>
                </a:cubicBezTo>
                <a:close/>
              </a:path>
              <a:path w="3732914" h="2044313" fill="none" extrusionOk="0">
                <a:moveTo>
                  <a:pt x="0" y="383309"/>
                </a:moveTo>
                <a:cubicBezTo>
                  <a:pt x="-7732" y="312443"/>
                  <a:pt x="69313" y="262532"/>
                  <a:pt x="127770" y="255539"/>
                </a:cubicBezTo>
                <a:cubicBezTo>
                  <a:pt x="305314" y="242839"/>
                  <a:pt x="485711" y="252741"/>
                  <a:pt x="764195" y="255539"/>
                </a:cubicBezTo>
                <a:cubicBezTo>
                  <a:pt x="1042679" y="258337"/>
                  <a:pt x="1306784" y="261244"/>
                  <a:pt x="1501108" y="255539"/>
                </a:cubicBezTo>
                <a:cubicBezTo>
                  <a:pt x="1695432" y="249834"/>
                  <a:pt x="1879964" y="271058"/>
                  <a:pt x="2204525" y="255539"/>
                </a:cubicBezTo>
                <a:cubicBezTo>
                  <a:pt x="2529086" y="240020"/>
                  <a:pt x="2660474" y="270042"/>
                  <a:pt x="2807454" y="255539"/>
                </a:cubicBezTo>
                <a:cubicBezTo>
                  <a:pt x="2954434" y="241036"/>
                  <a:pt x="3276393" y="242924"/>
                  <a:pt x="3477375" y="255539"/>
                </a:cubicBezTo>
                <a:cubicBezTo>
                  <a:pt x="3480358" y="229601"/>
                  <a:pt x="3480955" y="169735"/>
                  <a:pt x="3477375" y="127770"/>
                </a:cubicBezTo>
                <a:cubicBezTo>
                  <a:pt x="3467597" y="45794"/>
                  <a:pt x="3525300" y="7070"/>
                  <a:pt x="3605145" y="0"/>
                </a:cubicBezTo>
                <a:cubicBezTo>
                  <a:pt x="3667259" y="-3547"/>
                  <a:pt x="3728767" y="71316"/>
                  <a:pt x="3732915" y="127770"/>
                </a:cubicBezTo>
                <a:cubicBezTo>
                  <a:pt x="3716998" y="704053"/>
                  <a:pt x="3755199" y="1168038"/>
                  <a:pt x="3732914" y="1661004"/>
                </a:cubicBezTo>
                <a:cubicBezTo>
                  <a:pt x="3733758" y="1716274"/>
                  <a:pt x="3688236" y="1791154"/>
                  <a:pt x="3605144" y="1788774"/>
                </a:cubicBezTo>
                <a:cubicBezTo>
                  <a:pt x="3467277" y="1807700"/>
                  <a:pt x="3218324" y="1815736"/>
                  <a:pt x="3035711" y="1788774"/>
                </a:cubicBezTo>
                <a:cubicBezTo>
                  <a:pt x="2853098" y="1761812"/>
                  <a:pt x="2580666" y="1765875"/>
                  <a:pt x="2466278" y="1788774"/>
                </a:cubicBezTo>
                <a:cubicBezTo>
                  <a:pt x="2351890" y="1811673"/>
                  <a:pt x="2075334" y="1797693"/>
                  <a:pt x="1762861" y="1788774"/>
                </a:cubicBezTo>
                <a:cubicBezTo>
                  <a:pt x="1450388" y="1779855"/>
                  <a:pt x="1430548" y="1795182"/>
                  <a:pt x="1126436" y="1788774"/>
                </a:cubicBezTo>
                <a:cubicBezTo>
                  <a:pt x="822324" y="1782366"/>
                  <a:pt x="583034" y="1770969"/>
                  <a:pt x="255539" y="1788774"/>
                </a:cubicBezTo>
                <a:cubicBezTo>
                  <a:pt x="257575" y="1833913"/>
                  <a:pt x="249217" y="1867432"/>
                  <a:pt x="255539" y="1916543"/>
                </a:cubicBezTo>
                <a:cubicBezTo>
                  <a:pt x="252851" y="1987075"/>
                  <a:pt x="203963" y="2052860"/>
                  <a:pt x="127769" y="2044313"/>
                </a:cubicBezTo>
                <a:cubicBezTo>
                  <a:pt x="61668" y="2052469"/>
                  <a:pt x="-5089" y="1977774"/>
                  <a:pt x="-1" y="1916543"/>
                </a:cubicBezTo>
                <a:cubicBezTo>
                  <a:pt x="-3447" y="1363344"/>
                  <a:pt x="-45149" y="912285"/>
                  <a:pt x="0" y="383309"/>
                </a:cubicBezTo>
                <a:close/>
                <a:moveTo>
                  <a:pt x="3477375" y="255539"/>
                </a:moveTo>
                <a:cubicBezTo>
                  <a:pt x="3526968" y="249849"/>
                  <a:pt x="3568921" y="258825"/>
                  <a:pt x="3605144" y="255539"/>
                </a:cubicBezTo>
                <a:cubicBezTo>
                  <a:pt x="3675252" y="257925"/>
                  <a:pt x="3719915" y="209049"/>
                  <a:pt x="3732914" y="127769"/>
                </a:cubicBezTo>
                <a:moveTo>
                  <a:pt x="3605144" y="255539"/>
                </a:moveTo>
                <a:cubicBezTo>
                  <a:pt x="3604394" y="210305"/>
                  <a:pt x="3601562" y="178686"/>
                  <a:pt x="3605144" y="127770"/>
                </a:cubicBezTo>
                <a:cubicBezTo>
                  <a:pt x="3607782" y="158993"/>
                  <a:pt x="3571594" y="197953"/>
                  <a:pt x="3541259" y="191655"/>
                </a:cubicBezTo>
                <a:cubicBezTo>
                  <a:pt x="3513667" y="194457"/>
                  <a:pt x="3472353" y="167505"/>
                  <a:pt x="3477374" y="127770"/>
                </a:cubicBezTo>
                <a:moveTo>
                  <a:pt x="127770" y="511078"/>
                </a:moveTo>
                <a:cubicBezTo>
                  <a:pt x="125588" y="481288"/>
                  <a:pt x="121751" y="438428"/>
                  <a:pt x="127770" y="383309"/>
                </a:cubicBezTo>
                <a:cubicBezTo>
                  <a:pt x="124114" y="346934"/>
                  <a:pt x="157711" y="320143"/>
                  <a:pt x="191655" y="319424"/>
                </a:cubicBezTo>
                <a:cubicBezTo>
                  <a:pt x="226735" y="317076"/>
                  <a:pt x="257306" y="352249"/>
                  <a:pt x="255540" y="383309"/>
                </a:cubicBezTo>
                <a:cubicBezTo>
                  <a:pt x="253448" y="458588"/>
                  <a:pt x="207996" y="510629"/>
                  <a:pt x="127770" y="511079"/>
                </a:cubicBezTo>
                <a:cubicBezTo>
                  <a:pt x="44269" y="506754"/>
                  <a:pt x="-11796" y="458967"/>
                  <a:pt x="0" y="383309"/>
                </a:cubicBezTo>
                <a:moveTo>
                  <a:pt x="255539" y="383309"/>
                </a:moveTo>
                <a:cubicBezTo>
                  <a:pt x="251108" y="553773"/>
                  <a:pt x="278120" y="756643"/>
                  <a:pt x="255539" y="851797"/>
                </a:cubicBezTo>
                <a:cubicBezTo>
                  <a:pt x="232958" y="946951"/>
                  <a:pt x="232771" y="1117565"/>
                  <a:pt x="255539" y="1348395"/>
                </a:cubicBezTo>
                <a:cubicBezTo>
                  <a:pt x="278307" y="1579225"/>
                  <a:pt x="255102" y="1643440"/>
                  <a:pt x="255539" y="1788774"/>
                </a:cubicBezTo>
              </a:path>
              <a:path w="3732914" h="2044313" fill="none" stroke="0" extrusionOk="0">
                <a:moveTo>
                  <a:pt x="0" y="383309"/>
                </a:moveTo>
                <a:cubicBezTo>
                  <a:pt x="4432" y="323588"/>
                  <a:pt x="59001" y="254806"/>
                  <a:pt x="127770" y="255539"/>
                </a:cubicBezTo>
                <a:cubicBezTo>
                  <a:pt x="357150" y="256783"/>
                  <a:pt x="502214" y="270475"/>
                  <a:pt x="831187" y="255539"/>
                </a:cubicBezTo>
                <a:cubicBezTo>
                  <a:pt x="1160160" y="240603"/>
                  <a:pt x="1295017" y="277640"/>
                  <a:pt x="1568100" y="255539"/>
                </a:cubicBezTo>
                <a:cubicBezTo>
                  <a:pt x="1841183" y="233438"/>
                  <a:pt x="1971942" y="243199"/>
                  <a:pt x="2238021" y="255539"/>
                </a:cubicBezTo>
                <a:cubicBezTo>
                  <a:pt x="2504100" y="267879"/>
                  <a:pt x="2713280" y="263455"/>
                  <a:pt x="2840950" y="255539"/>
                </a:cubicBezTo>
                <a:cubicBezTo>
                  <a:pt x="2968620" y="247623"/>
                  <a:pt x="3175345" y="235039"/>
                  <a:pt x="3477375" y="255539"/>
                </a:cubicBezTo>
                <a:cubicBezTo>
                  <a:pt x="3473013" y="194645"/>
                  <a:pt x="3481564" y="190377"/>
                  <a:pt x="3477375" y="127770"/>
                </a:cubicBezTo>
                <a:cubicBezTo>
                  <a:pt x="3485470" y="61647"/>
                  <a:pt x="3538557" y="-24"/>
                  <a:pt x="3605145" y="0"/>
                </a:cubicBezTo>
                <a:cubicBezTo>
                  <a:pt x="3679083" y="6154"/>
                  <a:pt x="3743517" y="48009"/>
                  <a:pt x="3732915" y="127770"/>
                </a:cubicBezTo>
                <a:cubicBezTo>
                  <a:pt x="3743515" y="616759"/>
                  <a:pt x="3828653" y="1153142"/>
                  <a:pt x="3732914" y="1661004"/>
                </a:cubicBezTo>
                <a:cubicBezTo>
                  <a:pt x="3734050" y="1735299"/>
                  <a:pt x="3682070" y="1783776"/>
                  <a:pt x="3605144" y="1788774"/>
                </a:cubicBezTo>
                <a:cubicBezTo>
                  <a:pt x="3359469" y="1814267"/>
                  <a:pt x="3223154" y="1768354"/>
                  <a:pt x="3035711" y="1788774"/>
                </a:cubicBezTo>
                <a:cubicBezTo>
                  <a:pt x="2848268" y="1809194"/>
                  <a:pt x="2557655" y="1813033"/>
                  <a:pt x="2432782" y="1788774"/>
                </a:cubicBezTo>
                <a:cubicBezTo>
                  <a:pt x="2307909" y="1764515"/>
                  <a:pt x="1908930" y="1813937"/>
                  <a:pt x="1762861" y="1788774"/>
                </a:cubicBezTo>
                <a:cubicBezTo>
                  <a:pt x="1616792" y="1763611"/>
                  <a:pt x="1365458" y="1794224"/>
                  <a:pt x="1193428" y="1788774"/>
                </a:cubicBezTo>
                <a:cubicBezTo>
                  <a:pt x="1021398" y="1783324"/>
                  <a:pt x="578911" y="1777620"/>
                  <a:pt x="255539" y="1788774"/>
                </a:cubicBezTo>
                <a:cubicBezTo>
                  <a:pt x="251847" y="1835715"/>
                  <a:pt x="261582" y="1885088"/>
                  <a:pt x="255539" y="1916543"/>
                </a:cubicBezTo>
                <a:cubicBezTo>
                  <a:pt x="261005" y="1972504"/>
                  <a:pt x="194919" y="2043776"/>
                  <a:pt x="127769" y="2044313"/>
                </a:cubicBezTo>
                <a:cubicBezTo>
                  <a:pt x="47383" y="2043653"/>
                  <a:pt x="-7643" y="2001400"/>
                  <a:pt x="-1" y="1916543"/>
                </a:cubicBezTo>
                <a:cubicBezTo>
                  <a:pt x="-39972" y="1430215"/>
                  <a:pt x="34406" y="956180"/>
                  <a:pt x="0" y="383309"/>
                </a:cubicBezTo>
                <a:close/>
                <a:moveTo>
                  <a:pt x="3477375" y="255539"/>
                </a:moveTo>
                <a:cubicBezTo>
                  <a:pt x="3512266" y="260636"/>
                  <a:pt x="3546596" y="261084"/>
                  <a:pt x="3605144" y="255539"/>
                </a:cubicBezTo>
                <a:cubicBezTo>
                  <a:pt x="3687631" y="255923"/>
                  <a:pt x="3736412" y="195000"/>
                  <a:pt x="3732914" y="127769"/>
                </a:cubicBezTo>
                <a:moveTo>
                  <a:pt x="3605144" y="255539"/>
                </a:moveTo>
                <a:cubicBezTo>
                  <a:pt x="3599537" y="204816"/>
                  <a:pt x="3607642" y="184329"/>
                  <a:pt x="3605144" y="127770"/>
                </a:cubicBezTo>
                <a:cubicBezTo>
                  <a:pt x="3605099" y="168746"/>
                  <a:pt x="3571592" y="188399"/>
                  <a:pt x="3541259" y="191655"/>
                </a:cubicBezTo>
                <a:cubicBezTo>
                  <a:pt x="3499387" y="188312"/>
                  <a:pt x="3477965" y="165123"/>
                  <a:pt x="3477374" y="127770"/>
                </a:cubicBezTo>
                <a:moveTo>
                  <a:pt x="127770" y="511078"/>
                </a:moveTo>
                <a:cubicBezTo>
                  <a:pt x="125849" y="483227"/>
                  <a:pt x="132131" y="445275"/>
                  <a:pt x="127770" y="383309"/>
                </a:cubicBezTo>
                <a:cubicBezTo>
                  <a:pt x="126480" y="347102"/>
                  <a:pt x="153134" y="326740"/>
                  <a:pt x="191655" y="319424"/>
                </a:cubicBezTo>
                <a:cubicBezTo>
                  <a:pt x="230152" y="317400"/>
                  <a:pt x="250941" y="348823"/>
                  <a:pt x="255540" y="383309"/>
                </a:cubicBezTo>
                <a:cubicBezTo>
                  <a:pt x="258971" y="451711"/>
                  <a:pt x="200748" y="507781"/>
                  <a:pt x="127770" y="511079"/>
                </a:cubicBezTo>
                <a:cubicBezTo>
                  <a:pt x="55378" y="513082"/>
                  <a:pt x="2245" y="458163"/>
                  <a:pt x="0" y="383309"/>
                </a:cubicBezTo>
                <a:moveTo>
                  <a:pt x="255539" y="383309"/>
                </a:moveTo>
                <a:cubicBezTo>
                  <a:pt x="264271" y="508049"/>
                  <a:pt x="244118" y="659589"/>
                  <a:pt x="255539" y="823688"/>
                </a:cubicBezTo>
                <a:cubicBezTo>
                  <a:pt x="266960" y="987787"/>
                  <a:pt x="257001" y="1124296"/>
                  <a:pt x="255539" y="1306231"/>
                </a:cubicBezTo>
                <a:cubicBezTo>
                  <a:pt x="254077" y="1488166"/>
                  <a:pt x="241022" y="1565415"/>
                  <a:pt x="255539" y="1788774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0" dirty="0">
                <a:solidFill>
                  <a:schemeClr val="tx1"/>
                </a:solidFill>
                <a:effectLst/>
              </a:rPr>
              <a:t>Brazilci prosvjeduju protiv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namještanja </a:t>
            </a: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izbornih </a:t>
            </a:r>
            <a:r>
              <a:rPr lang="hr-HR" b="1" i="0" dirty="0">
                <a:solidFill>
                  <a:schemeClr val="tx1"/>
                </a:solidFill>
                <a:effectLst/>
              </a:rPr>
              <a:t>rezultata 1930. godine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993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2E4C4904-B608-41C5-A507-A4ACB7F5C129}"/>
              </a:ext>
            </a:extLst>
          </p:cNvPr>
          <p:cNvSpPr/>
          <p:nvPr/>
        </p:nvSpPr>
        <p:spPr>
          <a:xfrm>
            <a:off x="8287967" y="4766553"/>
            <a:ext cx="3732914" cy="2044313"/>
          </a:xfrm>
          <a:custGeom>
            <a:avLst/>
            <a:gdLst>
              <a:gd name="connsiteX0" fmla="*/ 3732914 w 3732914"/>
              <a:gd name="connsiteY0" fmla="*/ 127770 h 2044313"/>
              <a:gd name="connsiteX1" fmla="*/ 3605144 w 3732914"/>
              <a:gd name="connsiteY1" fmla="*/ 255540 h 2044313"/>
              <a:gd name="connsiteX2" fmla="*/ 3605144 w 3732914"/>
              <a:gd name="connsiteY2" fmla="*/ 127770 h 2044313"/>
              <a:gd name="connsiteX3" fmla="*/ 3541259 w 3732914"/>
              <a:gd name="connsiteY3" fmla="*/ 191655 h 2044313"/>
              <a:gd name="connsiteX4" fmla="*/ 3477374 w 3732914"/>
              <a:gd name="connsiteY4" fmla="*/ 127770 h 2044313"/>
              <a:gd name="connsiteX5" fmla="*/ 3477375 w 3732914"/>
              <a:gd name="connsiteY5" fmla="*/ 255539 h 2044313"/>
              <a:gd name="connsiteX6" fmla="*/ 2740462 w 3732914"/>
              <a:gd name="connsiteY6" fmla="*/ 255539 h 2044313"/>
              <a:gd name="connsiteX7" fmla="*/ 2104037 w 3732914"/>
              <a:gd name="connsiteY7" fmla="*/ 255539 h 2044313"/>
              <a:gd name="connsiteX8" fmla="*/ 1467612 w 3732914"/>
              <a:gd name="connsiteY8" fmla="*/ 255539 h 2044313"/>
              <a:gd name="connsiteX9" fmla="*/ 730699 w 3732914"/>
              <a:gd name="connsiteY9" fmla="*/ 255539 h 2044313"/>
              <a:gd name="connsiteX10" fmla="*/ 127770 w 3732914"/>
              <a:gd name="connsiteY10" fmla="*/ 255539 h 2044313"/>
              <a:gd name="connsiteX11" fmla="*/ 0 w 3732914"/>
              <a:gd name="connsiteY11" fmla="*/ 383309 h 2044313"/>
              <a:gd name="connsiteX12" fmla="*/ 0 w 3732914"/>
              <a:gd name="connsiteY12" fmla="*/ 863722 h 2044313"/>
              <a:gd name="connsiteX13" fmla="*/ 0 w 3732914"/>
              <a:gd name="connsiteY13" fmla="*/ 1359468 h 2044313"/>
              <a:gd name="connsiteX14" fmla="*/ 0 w 3732914"/>
              <a:gd name="connsiteY14" fmla="*/ 1916543 h 2044313"/>
              <a:gd name="connsiteX15" fmla="*/ 127770 w 3732914"/>
              <a:gd name="connsiteY15" fmla="*/ 2044313 h 2044313"/>
              <a:gd name="connsiteX16" fmla="*/ 255540 w 3732914"/>
              <a:gd name="connsiteY16" fmla="*/ 1916543 h 2044313"/>
              <a:gd name="connsiteX17" fmla="*/ 255539 w 3732914"/>
              <a:gd name="connsiteY17" fmla="*/ 1788774 h 2044313"/>
              <a:gd name="connsiteX18" fmla="*/ 858468 w 3732914"/>
              <a:gd name="connsiteY18" fmla="*/ 1788774 h 2044313"/>
              <a:gd name="connsiteX19" fmla="*/ 1461397 w 3732914"/>
              <a:gd name="connsiteY19" fmla="*/ 1788774 h 2044313"/>
              <a:gd name="connsiteX20" fmla="*/ 2131318 w 3732914"/>
              <a:gd name="connsiteY20" fmla="*/ 1788774 h 2044313"/>
              <a:gd name="connsiteX21" fmla="*/ 2700751 w 3732914"/>
              <a:gd name="connsiteY21" fmla="*/ 1788774 h 2044313"/>
              <a:gd name="connsiteX22" fmla="*/ 3605144 w 3732914"/>
              <a:gd name="connsiteY22" fmla="*/ 1788774 h 2044313"/>
              <a:gd name="connsiteX23" fmla="*/ 3732914 w 3732914"/>
              <a:gd name="connsiteY23" fmla="*/ 1661004 h 2044313"/>
              <a:gd name="connsiteX24" fmla="*/ 3732914 w 3732914"/>
              <a:gd name="connsiteY24" fmla="*/ 1134594 h 2044313"/>
              <a:gd name="connsiteX25" fmla="*/ 3732914 w 3732914"/>
              <a:gd name="connsiteY25" fmla="*/ 608183 h 2044313"/>
              <a:gd name="connsiteX26" fmla="*/ 3732914 w 3732914"/>
              <a:gd name="connsiteY26" fmla="*/ 127770 h 2044313"/>
              <a:gd name="connsiteX27" fmla="*/ 127770 w 3732914"/>
              <a:gd name="connsiteY27" fmla="*/ 511078 h 2044313"/>
              <a:gd name="connsiteX28" fmla="*/ 255540 w 3732914"/>
              <a:gd name="connsiteY28" fmla="*/ 383308 h 2044313"/>
              <a:gd name="connsiteX29" fmla="*/ 191655 w 3732914"/>
              <a:gd name="connsiteY29" fmla="*/ 319423 h 2044313"/>
              <a:gd name="connsiteX30" fmla="*/ 127770 w 3732914"/>
              <a:gd name="connsiteY30" fmla="*/ 383308 h 2044313"/>
              <a:gd name="connsiteX31" fmla="*/ 127770 w 3732914"/>
              <a:gd name="connsiteY31" fmla="*/ 511078 h 2044313"/>
              <a:gd name="connsiteX0" fmla="*/ 127770 w 3732914"/>
              <a:gd name="connsiteY0" fmla="*/ 511078 h 2044313"/>
              <a:gd name="connsiteX1" fmla="*/ 255540 w 3732914"/>
              <a:gd name="connsiteY1" fmla="*/ 383308 h 2044313"/>
              <a:gd name="connsiteX2" fmla="*/ 191655 w 3732914"/>
              <a:gd name="connsiteY2" fmla="*/ 319423 h 2044313"/>
              <a:gd name="connsiteX3" fmla="*/ 127770 w 3732914"/>
              <a:gd name="connsiteY3" fmla="*/ 383308 h 2044313"/>
              <a:gd name="connsiteX4" fmla="*/ 127770 w 3732914"/>
              <a:gd name="connsiteY4" fmla="*/ 511078 h 2044313"/>
              <a:gd name="connsiteX5" fmla="*/ 3605144 w 3732914"/>
              <a:gd name="connsiteY5" fmla="*/ 255539 h 2044313"/>
              <a:gd name="connsiteX6" fmla="*/ 3732914 w 3732914"/>
              <a:gd name="connsiteY6" fmla="*/ 127769 h 2044313"/>
              <a:gd name="connsiteX7" fmla="*/ 3605144 w 3732914"/>
              <a:gd name="connsiteY7" fmla="*/ -1 h 2044313"/>
              <a:gd name="connsiteX8" fmla="*/ 3477374 w 3732914"/>
              <a:gd name="connsiteY8" fmla="*/ 127769 h 2044313"/>
              <a:gd name="connsiteX9" fmla="*/ 3541259 w 3732914"/>
              <a:gd name="connsiteY9" fmla="*/ 191654 h 2044313"/>
              <a:gd name="connsiteX10" fmla="*/ 3605144 w 3732914"/>
              <a:gd name="connsiteY10" fmla="*/ 127769 h 2044313"/>
              <a:gd name="connsiteX11" fmla="*/ 3605144 w 3732914"/>
              <a:gd name="connsiteY11" fmla="*/ 255539 h 2044313"/>
              <a:gd name="connsiteX0" fmla="*/ 0 w 3732914"/>
              <a:gd name="connsiteY0" fmla="*/ 383309 h 2044313"/>
              <a:gd name="connsiteX1" fmla="*/ 127770 w 3732914"/>
              <a:gd name="connsiteY1" fmla="*/ 255539 h 2044313"/>
              <a:gd name="connsiteX2" fmla="*/ 764195 w 3732914"/>
              <a:gd name="connsiteY2" fmla="*/ 255539 h 2044313"/>
              <a:gd name="connsiteX3" fmla="*/ 1501108 w 3732914"/>
              <a:gd name="connsiteY3" fmla="*/ 255539 h 2044313"/>
              <a:gd name="connsiteX4" fmla="*/ 2204525 w 3732914"/>
              <a:gd name="connsiteY4" fmla="*/ 255539 h 2044313"/>
              <a:gd name="connsiteX5" fmla="*/ 2807454 w 3732914"/>
              <a:gd name="connsiteY5" fmla="*/ 255539 h 2044313"/>
              <a:gd name="connsiteX6" fmla="*/ 3477375 w 3732914"/>
              <a:gd name="connsiteY6" fmla="*/ 255539 h 2044313"/>
              <a:gd name="connsiteX7" fmla="*/ 3477375 w 3732914"/>
              <a:gd name="connsiteY7" fmla="*/ 127770 h 2044313"/>
              <a:gd name="connsiteX8" fmla="*/ 3605145 w 3732914"/>
              <a:gd name="connsiteY8" fmla="*/ 0 h 2044313"/>
              <a:gd name="connsiteX9" fmla="*/ 3732915 w 3732914"/>
              <a:gd name="connsiteY9" fmla="*/ 127770 h 2044313"/>
              <a:gd name="connsiteX10" fmla="*/ 3732914 w 3732914"/>
              <a:gd name="connsiteY10" fmla="*/ 1661004 h 2044313"/>
              <a:gd name="connsiteX11" fmla="*/ 3605144 w 3732914"/>
              <a:gd name="connsiteY11" fmla="*/ 1788774 h 2044313"/>
              <a:gd name="connsiteX12" fmla="*/ 3035711 w 3732914"/>
              <a:gd name="connsiteY12" fmla="*/ 1788774 h 2044313"/>
              <a:gd name="connsiteX13" fmla="*/ 2466278 w 3732914"/>
              <a:gd name="connsiteY13" fmla="*/ 1788774 h 2044313"/>
              <a:gd name="connsiteX14" fmla="*/ 1762861 w 3732914"/>
              <a:gd name="connsiteY14" fmla="*/ 1788774 h 2044313"/>
              <a:gd name="connsiteX15" fmla="*/ 1126436 w 3732914"/>
              <a:gd name="connsiteY15" fmla="*/ 1788774 h 2044313"/>
              <a:gd name="connsiteX16" fmla="*/ 255539 w 3732914"/>
              <a:gd name="connsiteY16" fmla="*/ 1788774 h 2044313"/>
              <a:gd name="connsiteX17" fmla="*/ 255539 w 3732914"/>
              <a:gd name="connsiteY17" fmla="*/ 1916543 h 2044313"/>
              <a:gd name="connsiteX18" fmla="*/ 127769 w 3732914"/>
              <a:gd name="connsiteY18" fmla="*/ 2044313 h 2044313"/>
              <a:gd name="connsiteX19" fmla="*/ -1 w 3732914"/>
              <a:gd name="connsiteY19" fmla="*/ 1916543 h 2044313"/>
              <a:gd name="connsiteX20" fmla="*/ 0 w 3732914"/>
              <a:gd name="connsiteY20" fmla="*/ 383309 h 2044313"/>
              <a:gd name="connsiteX21" fmla="*/ 3477375 w 3732914"/>
              <a:gd name="connsiteY21" fmla="*/ 255539 h 2044313"/>
              <a:gd name="connsiteX22" fmla="*/ 3605144 w 3732914"/>
              <a:gd name="connsiteY22" fmla="*/ 255539 h 2044313"/>
              <a:gd name="connsiteX23" fmla="*/ 3732914 w 3732914"/>
              <a:gd name="connsiteY23" fmla="*/ 127769 h 2044313"/>
              <a:gd name="connsiteX24" fmla="*/ 3605144 w 3732914"/>
              <a:gd name="connsiteY24" fmla="*/ 255539 h 2044313"/>
              <a:gd name="connsiteX25" fmla="*/ 3605144 w 3732914"/>
              <a:gd name="connsiteY25" fmla="*/ 127770 h 2044313"/>
              <a:gd name="connsiteX26" fmla="*/ 3541259 w 3732914"/>
              <a:gd name="connsiteY26" fmla="*/ 191655 h 2044313"/>
              <a:gd name="connsiteX27" fmla="*/ 3477374 w 3732914"/>
              <a:gd name="connsiteY27" fmla="*/ 127770 h 2044313"/>
              <a:gd name="connsiteX28" fmla="*/ 127770 w 3732914"/>
              <a:gd name="connsiteY28" fmla="*/ 511078 h 2044313"/>
              <a:gd name="connsiteX29" fmla="*/ 127770 w 3732914"/>
              <a:gd name="connsiteY29" fmla="*/ 383309 h 2044313"/>
              <a:gd name="connsiteX30" fmla="*/ 191655 w 3732914"/>
              <a:gd name="connsiteY30" fmla="*/ 319424 h 2044313"/>
              <a:gd name="connsiteX31" fmla="*/ 255540 w 3732914"/>
              <a:gd name="connsiteY31" fmla="*/ 383309 h 2044313"/>
              <a:gd name="connsiteX32" fmla="*/ 127770 w 3732914"/>
              <a:gd name="connsiteY32" fmla="*/ 511079 h 2044313"/>
              <a:gd name="connsiteX33" fmla="*/ 0 w 3732914"/>
              <a:gd name="connsiteY33" fmla="*/ 383309 h 2044313"/>
              <a:gd name="connsiteX34" fmla="*/ 255539 w 3732914"/>
              <a:gd name="connsiteY34" fmla="*/ 383309 h 2044313"/>
              <a:gd name="connsiteX35" fmla="*/ 255539 w 3732914"/>
              <a:gd name="connsiteY35" fmla="*/ 851797 h 2044313"/>
              <a:gd name="connsiteX36" fmla="*/ 255539 w 3732914"/>
              <a:gd name="connsiteY36" fmla="*/ 1348395 h 2044313"/>
              <a:gd name="connsiteX37" fmla="*/ 255539 w 3732914"/>
              <a:gd name="connsiteY37" fmla="*/ 1788774 h 204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32914" h="2044313" stroke="0" extrusionOk="0">
                <a:moveTo>
                  <a:pt x="3732914" y="127770"/>
                </a:moveTo>
                <a:cubicBezTo>
                  <a:pt x="3727372" y="194787"/>
                  <a:pt x="3675955" y="252050"/>
                  <a:pt x="3605144" y="255540"/>
                </a:cubicBezTo>
                <a:cubicBezTo>
                  <a:pt x="3602568" y="208821"/>
                  <a:pt x="3601035" y="189651"/>
                  <a:pt x="3605144" y="127770"/>
                </a:cubicBezTo>
                <a:cubicBezTo>
                  <a:pt x="3599859" y="156560"/>
                  <a:pt x="3584067" y="193694"/>
                  <a:pt x="3541259" y="191655"/>
                </a:cubicBezTo>
                <a:cubicBezTo>
                  <a:pt x="3505023" y="190155"/>
                  <a:pt x="3476322" y="161733"/>
                  <a:pt x="3477374" y="127770"/>
                </a:cubicBezTo>
                <a:cubicBezTo>
                  <a:pt x="3475074" y="160848"/>
                  <a:pt x="3483901" y="216435"/>
                  <a:pt x="3477375" y="255539"/>
                </a:cubicBezTo>
                <a:cubicBezTo>
                  <a:pt x="3127903" y="274630"/>
                  <a:pt x="3083938" y="230827"/>
                  <a:pt x="2740462" y="255539"/>
                </a:cubicBezTo>
                <a:cubicBezTo>
                  <a:pt x="2396986" y="280251"/>
                  <a:pt x="2320324" y="271319"/>
                  <a:pt x="2104037" y="255539"/>
                </a:cubicBezTo>
                <a:cubicBezTo>
                  <a:pt x="1887750" y="239759"/>
                  <a:pt x="1728772" y="261117"/>
                  <a:pt x="1467612" y="255539"/>
                </a:cubicBezTo>
                <a:cubicBezTo>
                  <a:pt x="1206453" y="249961"/>
                  <a:pt x="895971" y="259111"/>
                  <a:pt x="730699" y="255539"/>
                </a:cubicBezTo>
                <a:cubicBezTo>
                  <a:pt x="565427" y="251967"/>
                  <a:pt x="326916" y="274732"/>
                  <a:pt x="127770" y="255539"/>
                </a:cubicBezTo>
                <a:cubicBezTo>
                  <a:pt x="66584" y="242871"/>
                  <a:pt x="-6397" y="317825"/>
                  <a:pt x="0" y="383309"/>
                </a:cubicBezTo>
                <a:cubicBezTo>
                  <a:pt x="2022" y="494164"/>
                  <a:pt x="5144" y="754100"/>
                  <a:pt x="0" y="863722"/>
                </a:cubicBezTo>
                <a:cubicBezTo>
                  <a:pt x="-5144" y="973344"/>
                  <a:pt x="18349" y="1214577"/>
                  <a:pt x="0" y="1359468"/>
                </a:cubicBezTo>
                <a:cubicBezTo>
                  <a:pt x="-18349" y="1504359"/>
                  <a:pt x="-300" y="1788844"/>
                  <a:pt x="0" y="1916543"/>
                </a:cubicBezTo>
                <a:cubicBezTo>
                  <a:pt x="-6536" y="1977880"/>
                  <a:pt x="48443" y="2043456"/>
                  <a:pt x="127770" y="2044313"/>
                </a:cubicBezTo>
                <a:cubicBezTo>
                  <a:pt x="203403" y="2047183"/>
                  <a:pt x="260721" y="1984510"/>
                  <a:pt x="255540" y="1916543"/>
                </a:cubicBezTo>
                <a:cubicBezTo>
                  <a:pt x="260307" y="1873194"/>
                  <a:pt x="250873" y="1829248"/>
                  <a:pt x="255539" y="1788774"/>
                </a:cubicBezTo>
                <a:cubicBezTo>
                  <a:pt x="423554" y="1793064"/>
                  <a:pt x="701374" y="1788706"/>
                  <a:pt x="858468" y="1788774"/>
                </a:cubicBezTo>
                <a:cubicBezTo>
                  <a:pt x="1015562" y="1788842"/>
                  <a:pt x="1334134" y="1781490"/>
                  <a:pt x="1461397" y="1788774"/>
                </a:cubicBezTo>
                <a:cubicBezTo>
                  <a:pt x="1588660" y="1796058"/>
                  <a:pt x="1917039" y="1801816"/>
                  <a:pt x="2131318" y="1788774"/>
                </a:cubicBezTo>
                <a:cubicBezTo>
                  <a:pt x="2345597" y="1775732"/>
                  <a:pt x="2432582" y="1800483"/>
                  <a:pt x="2700751" y="1788774"/>
                </a:cubicBezTo>
                <a:cubicBezTo>
                  <a:pt x="2968920" y="1777065"/>
                  <a:pt x="3391000" y="1782479"/>
                  <a:pt x="3605144" y="1788774"/>
                </a:cubicBezTo>
                <a:cubicBezTo>
                  <a:pt x="3687770" y="1797769"/>
                  <a:pt x="3734156" y="1720513"/>
                  <a:pt x="3732914" y="1661004"/>
                </a:cubicBezTo>
                <a:cubicBezTo>
                  <a:pt x="3723942" y="1515343"/>
                  <a:pt x="3742146" y="1341991"/>
                  <a:pt x="3732914" y="1134594"/>
                </a:cubicBezTo>
                <a:cubicBezTo>
                  <a:pt x="3723683" y="927197"/>
                  <a:pt x="3743952" y="860107"/>
                  <a:pt x="3732914" y="608183"/>
                </a:cubicBezTo>
                <a:cubicBezTo>
                  <a:pt x="3721876" y="356259"/>
                  <a:pt x="3736045" y="314744"/>
                  <a:pt x="3732914" y="127770"/>
                </a:cubicBezTo>
                <a:close/>
                <a:moveTo>
                  <a:pt x="127770" y="511078"/>
                </a:moveTo>
                <a:cubicBezTo>
                  <a:pt x="198021" y="514711"/>
                  <a:pt x="247081" y="448779"/>
                  <a:pt x="255540" y="383308"/>
                </a:cubicBezTo>
                <a:cubicBezTo>
                  <a:pt x="257879" y="344630"/>
                  <a:pt x="224094" y="312966"/>
                  <a:pt x="191655" y="319423"/>
                </a:cubicBezTo>
                <a:cubicBezTo>
                  <a:pt x="154811" y="318016"/>
                  <a:pt x="130210" y="347199"/>
                  <a:pt x="127770" y="383308"/>
                </a:cubicBezTo>
                <a:cubicBezTo>
                  <a:pt x="134071" y="431201"/>
                  <a:pt x="130941" y="450587"/>
                  <a:pt x="127770" y="511078"/>
                </a:cubicBezTo>
                <a:close/>
              </a:path>
              <a:path w="3732914" h="2044313" fill="darkenLess" stroke="0" extrusionOk="0">
                <a:moveTo>
                  <a:pt x="127770" y="511078"/>
                </a:moveTo>
                <a:cubicBezTo>
                  <a:pt x="189595" y="507450"/>
                  <a:pt x="260479" y="442977"/>
                  <a:pt x="255540" y="383308"/>
                </a:cubicBezTo>
                <a:cubicBezTo>
                  <a:pt x="255498" y="350408"/>
                  <a:pt x="221362" y="322461"/>
                  <a:pt x="191655" y="319423"/>
                </a:cubicBezTo>
                <a:cubicBezTo>
                  <a:pt x="154344" y="320506"/>
                  <a:pt x="128668" y="346361"/>
                  <a:pt x="127770" y="383308"/>
                </a:cubicBezTo>
                <a:cubicBezTo>
                  <a:pt x="127812" y="413300"/>
                  <a:pt x="129103" y="450933"/>
                  <a:pt x="127770" y="511078"/>
                </a:cubicBezTo>
                <a:close/>
                <a:moveTo>
                  <a:pt x="3605144" y="255539"/>
                </a:moveTo>
                <a:cubicBezTo>
                  <a:pt x="3680743" y="271061"/>
                  <a:pt x="3744787" y="193538"/>
                  <a:pt x="3732914" y="127769"/>
                </a:cubicBezTo>
                <a:cubicBezTo>
                  <a:pt x="3747122" y="54457"/>
                  <a:pt x="3671847" y="-9419"/>
                  <a:pt x="3605144" y="-1"/>
                </a:cubicBezTo>
                <a:cubicBezTo>
                  <a:pt x="3540856" y="-7192"/>
                  <a:pt x="3487176" y="47276"/>
                  <a:pt x="3477374" y="127769"/>
                </a:cubicBezTo>
                <a:cubicBezTo>
                  <a:pt x="3476360" y="165683"/>
                  <a:pt x="3506452" y="188464"/>
                  <a:pt x="3541259" y="191654"/>
                </a:cubicBezTo>
                <a:cubicBezTo>
                  <a:pt x="3572336" y="192978"/>
                  <a:pt x="3600178" y="159459"/>
                  <a:pt x="3605144" y="127769"/>
                </a:cubicBezTo>
                <a:cubicBezTo>
                  <a:pt x="3609551" y="186759"/>
                  <a:pt x="3603162" y="224977"/>
                  <a:pt x="3605144" y="255539"/>
                </a:cubicBezTo>
                <a:close/>
              </a:path>
              <a:path w="3732914" h="2044313" fill="none" extrusionOk="0">
                <a:moveTo>
                  <a:pt x="0" y="383309"/>
                </a:moveTo>
                <a:cubicBezTo>
                  <a:pt x="-7732" y="312443"/>
                  <a:pt x="69313" y="262532"/>
                  <a:pt x="127770" y="255539"/>
                </a:cubicBezTo>
                <a:cubicBezTo>
                  <a:pt x="305314" y="242839"/>
                  <a:pt x="485711" y="252741"/>
                  <a:pt x="764195" y="255539"/>
                </a:cubicBezTo>
                <a:cubicBezTo>
                  <a:pt x="1042679" y="258337"/>
                  <a:pt x="1306784" y="261244"/>
                  <a:pt x="1501108" y="255539"/>
                </a:cubicBezTo>
                <a:cubicBezTo>
                  <a:pt x="1695432" y="249834"/>
                  <a:pt x="1879964" y="271058"/>
                  <a:pt x="2204525" y="255539"/>
                </a:cubicBezTo>
                <a:cubicBezTo>
                  <a:pt x="2529086" y="240020"/>
                  <a:pt x="2660474" y="270042"/>
                  <a:pt x="2807454" y="255539"/>
                </a:cubicBezTo>
                <a:cubicBezTo>
                  <a:pt x="2954434" y="241036"/>
                  <a:pt x="3276393" y="242924"/>
                  <a:pt x="3477375" y="255539"/>
                </a:cubicBezTo>
                <a:cubicBezTo>
                  <a:pt x="3480358" y="229601"/>
                  <a:pt x="3480955" y="169735"/>
                  <a:pt x="3477375" y="127770"/>
                </a:cubicBezTo>
                <a:cubicBezTo>
                  <a:pt x="3467597" y="45794"/>
                  <a:pt x="3525300" y="7070"/>
                  <a:pt x="3605145" y="0"/>
                </a:cubicBezTo>
                <a:cubicBezTo>
                  <a:pt x="3667259" y="-3547"/>
                  <a:pt x="3728767" y="71316"/>
                  <a:pt x="3732915" y="127770"/>
                </a:cubicBezTo>
                <a:cubicBezTo>
                  <a:pt x="3716998" y="704053"/>
                  <a:pt x="3755199" y="1168038"/>
                  <a:pt x="3732914" y="1661004"/>
                </a:cubicBezTo>
                <a:cubicBezTo>
                  <a:pt x="3733758" y="1716274"/>
                  <a:pt x="3688236" y="1791154"/>
                  <a:pt x="3605144" y="1788774"/>
                </a:cubicBezTo>
                <a:cubicBezTo>
                  <a:pt x="3467277" y="1807700"/>
                  <a:pt x="3218324" y="1815736"/>
                  <a:pt x="3035711" y="1788774"/>
                </a:cubicBezTo>
                <a:cubicBezTo>
                  <a:pt x="2853098" y="1761812"/>
                  <a:pt x="2580666" y="1765875"/>
                  <a:pt x="2466278" y="1788774"/>
                </a:cubicBezTo>
                <a:cubicBezTo>
                  <a:pt x="2351890" y="1811673"/>
                  <a:pt x="2075334" y="1797693"/>
                  <a:pt x="1762861" y="1788774"/>
                </a:cubicBezTo>
                <a:cubicBezTo>
                  <a:pt x="1450388" y="1779855"/>
                  <a:pt x="1430548" y="1795182"/>
                  <a:pt x="1126436" y="1788774"/>
                </a:cubicBezTo>
                <a:cubicBezTo>
                  <a:pt x="822324" y="1782366"/>
                  <a:pt x="583034" y="1770969"/>
                  <a:pt x="255539" y="1788774"/>
                </a:cubicBezTo>
                <a:cubicBezTo>
                  <a:pt x="257575" y="1833913"/>
                  <a:pt x="249217" y="1867432"/>
                  <a:pt x="255539" y="1916543"/>
                </a:cubicBezTo>
                <a:cubicBezTo>
                  <a:pt x="252851" y="1987075"/>
                  <a:pt x="203963" y="2052860"/>
                  <a:pt x="127769" y="2044313"/>
                </a:cubicBezTo>
                <a:cubicBezTo>
                  <a:pt x="61668" y="2052469"/>
                  <a:pt x="-5089" y="1977774"/>
                  <a:pt x="-1" y="1916543"/>
                </a:cubicBezTo>
                <a:cubicBezTo>
                  <a:pt x="-3447" y="1363344"/>
                  <a:pt x="-45149" y="912285"/>
                  <a:pt x="0" y="383309"/>
                </a:cubicBezTo>
                <a:close/>
                <a:moveTo>
                  <a:pt x="3477375" y="255539"/>
                </a:moveTo>
                <a:cubicBezTo>
                  <a:pt x="3526968" y="249849"/>
                  <a:pt x="3568921" y="258825"/>
                  <a:pt x="3605144" y="255539"/>
                </a:cubicBezTo>
                <a:cubicBezTo>
                  <a:pt x="3675252" y="257925"/>
                  <a:pt x="3719915" y="209049"/>
                  <a:pt x="3732914" y="127769"/>
                </a:cubicBezTo>
                <a:moveTo>
                  <a:pt x="3605144" y="255539"/>
                </a:moveTo>
                <a:cubicBezTo>
                  <a:pt x="3604394" y="210305"/>
                  <a:pt x="3601562" y="178686"/>
                  <a:pt x="3605144" y="127770"/>
                </a:cubicBezTo>
                <a:cubicBezTo>
                  <a:pt x="3607782" y="158993"/>
                  <a:pt x="3571594" y="197953"/>
                  <a:pt x="3541259" y="191655"/>
                </a:cubicBezTo>
                <a:cubicBezTo>
                  <a:pt x="3513667" y="194457"/>
                  <a:pt x="3472353" y="167505"/>
                  <a:pt x="3477374" y="127770"/>
                </a:cubicBezTo>
                <a:moveTo>
                  <a:pt x="127770" y="511078"/>
                </a:moveTo>
                <a:cubicBezTo>
                  <a:pt x="125588" y="481288"/>
                  <a:pt x="121751" y="438428"/>
                  <a:pt x="127770" y="383309"/>
                </a:cubicBezTo>
                <a:cubicBezTo>
                  <a:pt x="124114" y="346934"/>
                  <a:pt x="157711" y="320143"/>
                  <a:pt x="191655" y="319424"/>
                </a:cubicBezTo>
                <a:cubicBezTo>
                  <a:pt x="226735" y="317076"/>
                  <a:pt x="257306" y="352249"/>
                  <a:pt x="255540" y="383309"/>
                </a:cubicBezTo>
                <a:cubicBezTo>
                  <a:pt x="253448" y="458588"/>
                  <a:pt x="207996" y="510629"/>
                  <a:pt x="127770" y="511079"/>
                </a:cubicBezTo>
                <a:cubicBezTo>
                  <a:pt x="44269" y="506754"/>
                  <a:pt x="-11796" y="458967"/>
                  <a:pt x="0" y="383309"/>
                </a:cubicBezTo>
                <a:moveTo>
                  <a:pt x="255539" y="383309"/>
                </a:moveTo>
                <a:cubicBezTo>
                  <a:pt x="251108" y="553773"/>
                  <a:pt x="278120" y="756643"/>
                  <a:pt x="255539" y="851797"/>
                </a:cubicBezTo>
                <a:cubicBezTo>
                  <a:pt x="232958" y="946951"/>
                  <a:pt x="232771" y="1117565"/>
                  <a:pt x="255539" y="1348395"/>
                </a:cubicBezTo>
                <a:cubicBezTo>
                  <a:pt x="278307" y="1579225"/>
                  <a:pt x="255102" y="1643440"/>
                  <a:pt x="255539" y="1788774"/>
                </a:cubicBezTo>
              </a:path>
              <a:path w="3732914" h="2044313" fill="none" stroke="0" extrusionOk="0">
                <a:moveTo>
                  <a:pt x="0" y="383309"/>
                </a:moveTo>
                <a:cubicBezTo>
                  <a:pt x="4432" y="323588"/>
                  <a:pt x="59001" y="254806"/>
                  <a:pt x="127770" y="255539"/>
                </a:cubicBezTo>
                <a:cubicBezTo>
                  <a:pt x="357150" y="256783"/>
                  <a:pt x="502214" y="270475"/>
                  <a:pt x="831187" y="255539"/>
                </a:cubicBezTo>
                <a:cubicBezTo>
                  <a:pt x="1160160" y="240603"/>
                  <a:pt x="1295017" y="277640"/>
                  <a:pt x="1568100" y="255539"/>
                </a:cubicBezTo>
                <a:cubicBezTo>
                  <a:pt x="1841183" y="233438"/>
                  <a:pt x="1971942" y="243199"/>
                  <a:pt x="2238021" y="255539"/>
                </a:cubicBezTo>
                <a:cubicBezTo>
                  <a:pt x="2504100" y="267879"/>
                  <a:pt x="2713280" y="263455"/>
                  <a:pt x="2840950" y="255539"/>
                </a:cubicBezTo>
                <a:cubicBezTo>
                  <a:pt x="2968620" y="247623"/>
                  <a:pt x="3175345" y="235039"/>
                  <a:pt x="3477375" y="255539"/>
                </a:cubicBezTo>
                <a:cubicBezTo>
                  <a:pt x="3473013" y="194645"/>
                  <a:pt x="3481564" y="190377"/>
                  <a:pt x="3477375" y="127770"/>
                </a:cubicBezTo>
                <a:cubicBezTo>
                  <a:pt x="3485470" y="61647"/>
                  <a:pt x="3538557" y="-24"/>
                  <a:pt x="3605145" y="0"/>
                </a:cubicBezTo>
                <a:cubicBezTo>
                  <a:pt x="3679083" y="6154"/>
                  <a:pt x="3743517" y="48009"/>
                  <a:pt x="3732915" y="127770"/>
                </a:cubicBezTo>
                <a:cubicBezTo>
                  <a:pt x="3743515" y="616759"/>
                  <a:pt x="3828653" y="1153142"/>
                  <a:pt x="3732914" y="1661004"/>
                </a:cubicBezTo>
                <a:cubicBezTo>
                  <a:pt x="3734050" y="1735299"/>
                  <a:pt x="3682070" y="1783776"/>
                  <a:pt x="3605144" y="1788774"/>
                </a:cubicBezTo>
                <a:cubicBezTo>
                  <a:pt x="3359469" y="1814267"/>
                  <a:pt x="3223154" y="1768354"/>
                  <a:pt x="3035711" y="1788774"/>
                </a:cubicBezTo>
                <a:cubicBezTo>
                  <a:pt x="2848268" y="1809194"/>
                  <a:pt x="2557655" y="1813033"/>
                  <a:pt x="2432782" y="1788774"/>
                </a:cubicBezTo>
                <a:cubicBezTo>
                  <a:pt x="2307909" y="1764515"/>
                  <a:pt x="1908930" y="1813937"/>
                  <a:pt x="1762861" y="1788774"/>
                </a:cubicBezTo>
                <a:cubicBezTo>
                  <a:pt x="1616792" y="1763611"/>
                  <a:pt x="1365458" y="1794224"/>
                  <a:pt x="1193428" y="1788774"/>
                </a:cubicBezTo>
                <a:cubicBezTo>
                  <a:pt x="1021398" y="1783324"/>
                  <a:pt x="578911" y="1777620"/>
                  <a:pt x="255539" y="1788774"/>
                </a:cubicBezTo>
                <a:cubicBezTo>
                  <a:pt x="251847" y="1835715"/>
                  <a:pt x="261582" y="1885088"/>
                  <a:pt x="255539" y="1916543"/>
                </a:cubicBezTo>
                <a:cubicBezTo>
                  <a:pt x="261005" y="1972504"/>
                  <a:pt x="194919" y="2043776"/>
                  <a:pt x="127769" y="2044313"/>
                </a:cubicBezTo>
                <a:cubicBezTo>
                  <a:pt x="47383" y="2043653"/>
                  <a:pt x="-7643" y="2001400"/>
                  <a:pt x="-1" y="1916543"/>
                </a:cubicBezTo>
                <a:cubicBezTo>
                  <a:pt x="-39972" y="1430215"/>
                  <a:pt x="34406" y="956180"/>
                  <a:pt x="0" y="383309"/>
                </a:cubicBezTo>
                <a:close/>
                <a:moveTo>
                  <a:pt x="3477375" y="255539"/>
                </a:moveTo>
                <a:cubicBezTo>
                  <a:pt x="3512266" y="260636"/>
                  <a:pt x="3546596" y="261084"/>
                  <a:pt x="3605144" y="255539"/>
                </a:cubicBezTo>
                <a:cubicBezTo>
                  <a:pt x="3687631" y="255923"/>
                  <a:pt x="3736412" y="195000"/>
                  <a:pt x="3732914" y="127769"/>
                </a:cubicBezTo>
                <a:moveTo>
                  <a:pt x="3605144" y="255539"/>
                </a:moveTo>
                <a:cubicBezTo>
                  <a:pt x="3599537" y="204816"/>
                  <a:pt x="3607642" y="184329"/>
                  <a:pt x="3605144" y="127770"/>
                </a:cubicBezTo>
                <a:cubicBezTo>
                  <a:pt x="3605099" y="168746"/>
                  <a:pt x="3571592" y="188399"/>
                  <a:pt x="3541259" y="191655"/>
                </a:cubicBezTo>
                <a:cubicBezTo>
                  <a:pt x="3499387" y="188312"/>
                  <a:pt x="3477965" y="165123"/>
                  <a:pt x="3477374" y="127770"/>
                </a:cubicBezTo>
                <a:moveTo>
                  <a:pt x="127770" y="511078"/>
                </a:moveTo>
                <a:cubicBezTo>
                  <a:pt x="125849" y="483227"/>
                  <a:pt x="132131" y="445275"/>
                  <a:pt x="127770" y="383309"/>
                </a:cubicBezTo>
                <a:cubicBezTo>
                  <a:pt x="126480" y="347102"/>
                  <a:pt x="153134" y="326740"/>
                  <a:pt x="191655" y="319424"/>
                </a:cubicBezTo>
                <a:cubicBezTo>
                  <a:pt x="230152" y="317400"/>
                  <a:pt x="250941" y="348823"/>
                  <a:pt x="255540" y="383309"/>
                </a:cubicBezTo>
                <a:cubicBezTo>
                  <a:pt x="258971" y="451711"/>
                  <a:pt x="200748" y="507781"/>
                  <a:pt x="127770" y="511079"/>
                </a:cubicBezTo>
                <a:cubicBezTo>
                  <a:pt x="55378" y="513082"/>
                  <a:pt x="2245" y="458163"/>
                  <a:pt x="0" y="383309"/>
                </a:cubicBezTo>
                <a:moveTo>
                  <a:pt x="255539" y="383309"/>
                </a:moveTo>
                <a:cubicBezTo>
                  <a:pt x="264271" y="508049"/>
                  <a:pt x="244118" y="659589"/>
                  <a:pt x="255539" y="823688"/>
                </a:cubicBezTo>
                <a:cubicBezTo>
                  <a:pt x="266960" y="987787"/>
                  <a:pt x="257001" y="1124296"/>
                  <a:pt x="255539" y="1306231"/>
                </a:cubicBezTo>
                <a:cubicBezTo>
                  <a:pt x="254077" y="1488166"/>
                  <a:pt x="241022" y="1565415"/>
                  <a:pt x="255539" y="178877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Žena glasuje na izborima u Ujedinjenom Kraljevstvu 1923. godine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alt">
            <a:extLst>
              <a:ext uri="{FF2B5EF4-FFF2-40B4-BE49-F238E27FC236}">
                <a16:creationId xmlns:a16="http://schemas.microsoft.com/office/drawing/2014/main" xmlns="" id="{357AD165-64B3-48B0-BBE2-1B1EB58C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5" y="1168924"/>
            <a:ext cx="7508938" cy="568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726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D20EA68F-021E-456B-8D93-B5EF2CF995D2}"/>
              </a:ext>
            </a:extLst>
          </p:cNvPr>
          <p:cNvSpPr/>
          <p:nvPr/>
        </p:nvSpPr>
        <p:spPr>
          <a:xfrm>
            <a:off x="6607688" y="1630838"/>
            <a:ext cx="4921293" cy="4737474"/>
          </a:xfrm>
          <a:custGeom>
            <a:avLst/>
            <a:gdLst>
              <a:gd name="connsiteX0" fmla="*/ 4921293 w 4921293"/>
              <a:gd name="connsiteY0" fmla="*/ 343254 h 4737474"/>
              <a:gd name="connsiteX1" fmla="*/ 4578039 w 4921293"/>
              <a:gd name="connsiteY1" fmla="*/ 686508 h 4737474"/>
              <a:gd name="connsiteX2" fmla="*/ 4578039 w 4921293"/>
              <a:gd name="connsiteY2" fmla="*/ 343254 h 4737474"/>
              <a:gd name="connsiteX3" fmla="*/ 4406412 w 4921293"/>
              <a:gd name="connsiteY3" fmla="*/ 514881 h 4737474"/>
              <a:gd name="connsiteX4" fmla="*/ 4234785 w 4921293"/>
              <a:gd name="connsiteY4" fmla="*/ 343254 h 4737474"/>
              <a:gd name="connsiteX5" fmla="*/ 4234786 w 4921293"/>
              <a:gd name="connsiteY5" fmla="*/ 686507 h 4737474"/>
              <a:gd name="connsiteX6" fmla="*/ 3586197 w 4921293"/>
              <a:gd name="connsiteY6" fmla="*/ 686507 h 4737474"/>
              <a:gd name="connsiteX7" fmla="*/ 2937609 w 4921293"/>
              <a:gd name="connsiteY7" fmla="*/ 686507 h 4737474"/>
              <a:gd name="connsiteX8" fmla="*/ 2250105 w 4921293"/>
              <a:gd name="connsiteY8" fmla="*/ 686507 h 4737474"/>
              <a:gd name="connsiteX9" fmla="*/ 1523685 w 4921293"/>
              <a:gd name="connsiteY9" fmla="*/ 686507 h 4737474"/>
              <a:gd name="connsiteX10" fmla="*/ 343254 w 4921293"/>
              <a:gd name="connsiteY10" fmla="*/ 686507 h 4737474"/>
              <a:gd name="connsiteX11" fmla="*/ 0 w 4921293"/>
              <a:gd name="connsiteY11" fmla="*/ 1029761 h 4737474"/>
              <a:gd name="connsiteX12" fmla="*/ 0 w 4921293"/>
              <a:gd name="connsiteY12" fmla="*/ 1769942 h 4737474"/>
              <a:gd name="connsiteX13" fmla="*/ 0 w 4921293"/>
              <a:gd name="connsiteY13" fmla="*/ 2409189 h 4737474"/>
              <a:gd name="connsiteX14" fmla="*/ 0 w 4921293"/>
              <a:gd name="connsiteY14" fmla="*/ 3048436 h 4737474"/>
              <a:gd name="connsiteX15" fmla="*/ 0 w 4921293"/>
              <a:gd name="connsiteY15" fmla="*/ 3654039 h 4737474"/>
              <a:gd name="connsiteX16" fmla="*/ 0 w 4921293"/>
              <a:gd name="connsiteY16" fmla="*/ 4394220 h 4737474"/>
              <a:gd name="connsiteX17" fmla="*/ 343254 w 4921293"/>
              <a:gd name="connsiteY17" fmla="*/ 4737474 h 4737474"/>
              <a:gd name="connsiteX18" fmla="*/ 686508 w 4921293"/>
              <a:gd name="connsiteY18" fmla="*/ 4394220 h 4737474"/>
              <a:gd name="connsiteX19" fmla="*/ 686507 w 4921293"/>
              <a:gd name="connsiteY19" fmla="*/ 4050967 h 4737474"/>
              <a:gd name="connsiteX20" fmla="*/ 1218350 w 4921293"/>
              <a:gd name="connsiteY20" fmla="*/ 4050967 h 4737474"/>
              <a:gd name="connsiteX21" fmla="*/ 1750192 w 4921293"/>
              <a:gd name="connsiteY21" fmla="*/ 4050967 h 4737474"/>
              <a:gd name="connsiteX22" fmla="*/ 2320950 w 4921293"/>
              <a:gd name="connsiteY22" fmla="*/ 4050967 h 4737474"/>
              <a:gd name="connsiteX23" fmla="*/ 3008454 w 4921293"/>
              <a:gd name="connsiteY23" fmla="*/ 4050967 h 4737474"/>
              <a:gd name="connsiteX24" fmla="*/ 3695958 w 4921293"/>
              <a:gd name="connsiteY24" fmla="*/ 4050967 h 4737474"/>
              <a:gd name="connsiteX25" fmla="*/ 4578039 w 4921293"/>
              <a:gd name="connsiteY25" fmla="*/ 4050967 h 4737474"/>
              <a:gd name="connsiteX26" fmla="*/ 4921293 w 4921293"/>
              <a:gd name="connsiteY26" fmla="*/ 3707713 h 4737474"/>
              <a:gd name="connsiteX27" fmla="*/ 4921293 w 4921293"/>
              <a:gd name="connsiteY27" fmla="*/ 3102110 h 4737474"/>
              <a:gd name="connsiteX28" fmla="*/ 4921293 w 4921293"/>
              <a:gd name="connsiteY28" fmla="*/ 2462863 h 4737474"/>
              <a:gd name="connsiteX29" fmla="*/ 4921293 w 4921293"/>
              <a:gd name="connsiteY29" fmla="*/ 1857261 h 4737474"/>
              <a:gd name="connsiteX30" fmla="*/ 4921293 w 4921293"/>
              <a:gd name="connsiteY30" fmla="*/ 1184369 h 4737474"/>
              <a:gd name="connsiteX31" fmla="*/ 4921293 w 4921293"/>
              <a:gd name="connsiteY31" fmla="*/ 343254 h 4737474"/>
              <a:gd name="connsiteX32" fmla="*/ 343254 w 4921293"/>
              <a:gd name="connsiteY32" fmla="*/ 1373015 h 4737474"/>
              <a:gd name="connsiteX33" fmla="*/ 686508 w 4921293"/>
              <a:gd name="connsiteY33" fmla="*/ 1029761 h 4737474"/>
              <a:gd name="connsiteX34" fmla="*/ 514881 w 4921293"/>
              <a:gd name="connsiteY34" fmla="*/ 858134 h 4737474"/>
              <a:gd name="connsiteX35" fmla="*/ 343254 w 4921293"/>
              <a:gd name="connsiteY35" fmla="*/ 1029761 h 4737474"/>
              <a:gd name="connsiteX36" fmla="*/ 343254 w 4921293"/>
              <a:gd name="connsiteY36" fmla="*/ 1373015 h 4737474"/>
              <a:gd name="connsiteX0" fmla="*/ 343254 w 4921293"/>
              <a:gd name="connsiteY0" fmla="*/ 1373015 h 4737474"/>
              <a:gd name="connsiteX1" fmla="*/ 686508 w 4921293"/>
              <a:gd name="connsiteY1" fmla="*/ 1029761 h 4737474"/>
              <a:gd name="connsiteX2" fmla="*/ 514881 w 4921293"/>
              <a:gd name="connsiteY2" fmla="*/ 858134 h 4737474"/>
              <a:gd name="connsiteX3" fmla="*/ 343254 w 4921293"/>
              <a:gd name="connsiteY3" fmla="*/ 1029761 h 4737474"/>
              <a:gd name="connsiteX4" fmla="*/ 343254 w 4921293"/>
              <a:gd name="connsiteY4" fmla="*/ 1373015 h 4737474"/>
              <a:gd name="connsiteX5" fmla="*/ 4578039 w 4921293"/>
              <a:gd name="connsiteY5" fmla="*/ 686507 h 4737474"/>
              <a:gd name="connsiteX6" fmla="*/ 4921293 w 4921293"/>
              <a:gd name="connsiteY6" fmla="*/ 343253 h 4737474"/>
              <a:gd name="connsiteX7" fmla="*/ 4578039 w 4921293"/>
              <a:gd name="connsiteY7" fmla="*/ -1 h 4737474"/>
              <a:gd name="connsiteX8" fmla="*/ 4234785 w 4921293"/>
              <a:gd name="connsiteY8" fmla="*/ 343253 h 4737474"/>
              <a:gd name="connsiteX9" fmla="*/ 4406412 w 4921293"/>
              <a:gd name="connsiteY9" fmla="*/ 514880 h 4737474"/>
              <a:gd name="connsiteX10" fmla="*/ 4578039 w 4921293"/>
              <a:gd name="connsiteY10" fmla="*/ 343253 h 4737474"/>
              <a:gd name="connsiteX11" fmla="*/ 4578039 w 4921293"/>
              <a:gd name="connsiteY11" fmla="*/ 686507 h 4737474"/>
              <a:gd name="connsiteX0" fmla="*/ 0 w 4921293"/>
              <a:gd name="connsiteY0" fmla="*/ 1029761 h 4737474"/>
              <a:gd name="connsiteX1" fmla="*/ 343254 w 4921293"/>
              <a:gd name="connsiteY1" fmla="*/ 686507 h 4737474"/>
              <a:gd name="connsiteX2" fmla="*/ 1030758 w 4921293"/>
              <a:gd name="connsiteY2" fmla="*/ 686507 h 4737474"/>
              <a:gd name="connsiteX3" fmla="*/ 1601516 w 4921293"/>
              <a:gd name="connsiteY3" fmla="*/ 686507 h 4737474"/>
              <a:gd name="connsiteX4" fmla="*/ 2172274 w 4921293"/>
              <a:gd name="connsiteY4" fmla="*/ 686507 h 4737474"/>
              <a:gd name="connsiteX5" fmla="*/ 2743032 w 4921293"/>
              <a:gd name="connsiteY5" fmla="*/ 686507 h 4737474"/>
              <a:gd name="connsiteX6" fmla="*/ 3469451 w 4921293"/>
              <a:gd name="connsiteY6" fmla="*/ 686507 h 4737474"/>
              <a:gd name="connsiteX7" fmla="*/ 4234786 w 4921293"/>
              <a:gd name="connsiteY7" fmla="*/ 686507 h 4737474"/>
              <a:gd name="connsiteX8" fmla="*/ 4234786 w 4921293"/>
              <a:gd name="connsiteY8" fmla="*/ 343254 h 4737474"/>
              <a:gd name="connsiteX9" fmla="*/ 4578040 w 4921293"/>
              <a:gd name="connsiteY9" fmla="*/ 0 h 4737474"/>
              <a:gd name="connsiteX10" fmla="*/ 4921294 w 4921293"/>
              <a:gd name="connsiteY10" fmla="*/ 343254 h 4737474"/>
              <a:gd name="connsiteX11" fmla="*/ 4921293 w 4921293"/>
              <a:gd name="connsiteY11" fmla="*/ 3707713 h 4737474"/>
              <a:gd name="connsiteX12" fmla="*/ 4578039 w 4921293"/>
              <a:gd name="connsiteY12" fmla="*/ 4050967 h 4737474"/>
              <a:gd name="connsiteX13" fmla="*/ 3851620 w 4921293"/>
              <a:gd name="connsiteY13" fmla="*/ 4050967 h 4737474"/>
              <a:gd name="connsiteX14" fmla="*/ 3319777 w 4921293"/>
              <a:gd name="connsiteY14" fmla="*/ 4050967 h 4737474"/>
              <a:gd name="connsiteX15" fmla="*/ 2749019 w 4921293"/>
              <a:gd name="connsiteY15" fmla="*/ 4050967 h 4737474"/>
              <a:gd name="connsiteX16" fmla="*/ 2061515 w 4921293"/>
              <a:gd name="connsiteY16" fmla="*/ 4050967 h 4737474"/>
              <a:gd name="connsiteX17" fmla="*/ 1412926 w 4921293"/>
              <a:gd name="connsiteY17" fmla="*/ 4050967 h 4737474"/>
              <a:gd name="connsiteX18" fmla="*/ 686507 w 4921293"/>
              <a:gd name="connsiteY18" fmla="*/ 4050967 h 4737474"/>
              <a:gd name="connsiteX19" fmla="*/ 686507 w 4921293"/>
              <a:gd name="connsiteY19" fmla="*/ 4394220 h 4737474"/>
              <a:gd name="connsiteX20" fmla="*/ 343253 w 4921293"/>
              <a:gd name="connsiteY20" fmla="*/ 4737474 h 4737474"/>
              <a:gd name="connsiteX21" fmla="*/ -1 w 4921293"/>
              <a:gd name="connsiteY21" fmla="*/ 4394220 h 4737474"/>
              <a:gd name="connsiteX22" fmla="*/ 0 w 4921293"/>
              <a:gd name="connsiteY22" fmla="*/ 1029761 h 4737474"/>
              <a:gd name="connsiteX23" fmla="*/ 4234786 w 4921293"/>
              <a:gd name="connsiteY23" fmla="*/ 686507 h 4737474"/>
              <a:gd name="connsiteX24" fmla="*/ 4578039 w 4921293"/>
              <a:gd name="connsiteY24" fmla="*/ 686507 h 4737474"/>
              <a:gd name="connsiteX25" fmla="*/ 4921293 w 4921293"/>
              <a:gd name="connsiteY25" fmla="*/ 343253 h 4737474"/>
              <a:gd name="connsiteX26" fmla="*/ 4578039 w 4921293"/>
              <a:gd name="connsiteY26" fmla="*/ 686507 h 4737474"/>
              <a:gd name="connsiteX27" fmla="*/ 4578039 w 4921293"/>
              <a:gd name="connsiteY27" fmla="*/ 343254 h 4737474"/>
              <a:gd name="connsiteX28" fmla="*/ 4406412 w 4921293"/>
              <a:gd name="connsiteY28" fmla="*/ 514881 h 4737474"/>
              <a:gd name="connsiteX29" fmla="*/ 4234785 w 4921293"/>
              <a:gd name="connsiteY29" fmla="*/ 343254 h 4737474"/>
              <a:gd name="connsiteX30" fmla="*/ 343254 w 4921293"/>
              <a:gd name="connsiteY30" fmla="*/ 1373015 h 4737474"/>
              <a:gd name="connsiteX31" fmla="*/ 343254 w 4921293"/>
              <a:gd name="connsiteY31" fmla="*/ 1029761 h 4737474"/>
              <a:gd name="connsiteX32" fmla="*/ 514881 w 4921293"/>
              <a:gd name="connsiteY32" fmla="*/ 858134 h 4737474"/>
              <a:gd name="connsiteX33" fmla="*/ 686508 w 4921293"/>
              <a:gd name="connsiteY33" fmla="*/ 1029761 h 4737474"/>
              <a:gd name="connsiteX34" fmla="*/ 343254 w 4921293"/>
              <a:gd name="connsiteY34" fmla="*/ 1373015 h 4737474"/>
              <a:gd name="connsiteX35" fmla="*/ 0 w 4921293"/>
              <a:gd name="connsiteY35" fmla="*/ 1029761 h 4737474"/>
              <a:gd name="connsiteX36" fmla="*/ 686507 w 4921293"/>
              <a:gd name="connsiteY36" fmla="*/ 1029761 h 4737474"/>
              <a:gd name="connsiteX37" fmla="*/ 686507 w 4921293"/>
              <a:gd name="connsiteY37" fmla="*/ 1573578 h 4737474"/>
              <a:gd name="connsiteX38" fmla="*/ 686507 w 4921293"/>
              <a:gd name="connsiteY38" fmla="*/ 2238243 h 4737474"/>
              <a:gd name="connsiteX39" fmla="*/ 686507 w 4921293"/>
              <a:gd name="connsiteY39" fmla="*/ 2782060 h 4737474"/>
              <a:gd name="connsiteX40" fmla="*/ 686507 w 4921293"/>
              <a:gd name="connsiteY40" fmla="*/ 3416514 h 4737474"/>
              <a:gd name="connsiteX41" fmla="*/ 686507 w 4921293"/>
              <a:gd name="connsiteY41" fmla="*/ 4050967 h 473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921293" h="4737474" stroke="0" extrusionOk="0">
                <a:moveTo>
                  <a:pt x="4921293" y="343254"/>
                </a:moveTo>
                <a:cubicBezTo>
                  <a:pt x="4895178" y="547314"/>
                  <a:pt x="4728164" y="695833"/>
                  <a:pt x="4578039" y="686508"/>
                </a:cubicBezTo>
                <a:cubicBezTo>
                  <a:pt x="4588451" y="515495"/>
                  <a:pt x="4590884" y="462192"/>
                  <a:pt x="4578039" y="343254"/>
                </a:cubicBezTo>
                <a:cubicBezTo>
                  <a:pt x="4576457" y="443711"/>
                  <a:pt x="4494448" y="515024"/>
                  <a:pt x="4406412" y="514881"/>
                </a:cubicBezTo>
                <a:cubicBezTo>
                  <a:pt x="4298862" y="506592"/>
                  <a:pt x="4233489" y="454156"/>
                  <a:pt x="4234785" y="343254"/>
                </a:cubicBezTo>
                <a:cubicBezTo>
                  <a:pt x="4239453" y="461726"/>
                  <a:pt x="4223667" y="581715"/>
                  <a:pt x="4234786" y="686507"/>
                </a:cubicBezTo>
                <a:cubicBezTo>
                  <a:pt x="3932396" y="662092"/>
                  <a:pt x="3751618" y="717791"/>
                  <a:pt x="3586197" y="686507"/>
                </a:cubicBezTo>
                <a:cubicBezTo>
                  <a:pt x="3420776" y="655223"/>
                  <a:pt x="3085903" y="675879"/>
                  <a:pt x="2937609" y="686507"/>
                </a:cubicBezTo>
                <a:cubicBezTo>
                  <a:pt x="2789315" y="697135"/>
                  <a:pt x="2391294" y="686823"/>
                  <a:pt x="2250105" y="686507"/>
                </a:cubicBezTo>
                <a:cubicBezTo>
                  <a:pt x="2108916" y="686191"/>
                  <a:pt x="1773967" y="690527"/>
                  <a:pt x="1523685" y="686507"/>
                </a:cubicBezTo>
                <a:cubicBezTo>
                  <a:pt x="1273403" y="682487"/>
                  <a:pt x="654466" y="673524"/>
                  <a:pt x="343254" y="686507"/>
                </a:cubicBezTo>
                <a:cubicBezTo>
                  <a:pt x="146284" y="703379"/>
                  <a:pt x="-34523" y="863237"/>
                  <a:pt x="0" y="1029761"/>
                </a:cubicBezTo>
                <a:cubicBezTo>
                  <a:pt x="-7269" y="1302541"/>
                  <a:pt x="-28787" y="1423030"/>
                  <a:pt x="0" y="1769942"/>
                </a:cubicBezTo>
                <a:cubicBezTo>
                  <a:pt x="28787" y="2116854"/>
                  <a:pt x="14435" y="2240401"/>
                  <a:pt x="0" y="2409189"/>
                </a:cubicBezTo>
                <a:cubicBezTo>
                  <a:pt x="-14435" y="2577977"/>
                  <a:pt x="-16588" y="2781161"/>
                  <a:pt x="0" y="3048436"/>
                </a:cubicBezTo>
                <a:cubicBezTo>
                  <a:pt x="16588" y="3315711"/>
                  <a:pt x="-24786" y="3492130"/>
                  <a:pt x="0" y="3654039"/>
                </a:cubicBezTo>
                <a:cubicBezTo>
                  <a:pt x="24786" y="3815948"/>
                  <a:pt x="-23836" y="4119515"/>
                  <a:pt x="0" y="4394220"/>
                </a:cubicBezTo>
                <a:cubicBezTo>
                  <a:pt x="-13586" y="4605217"/>
                  <a:pt x="171747" y="4716591"/>
                  <a:pt x="343254" y="4737474"/>
                </a:cubicBezTo>
                <a:cubicBezTo>
                  <a:pt x="497933" y="4708081"/>
                  <a:pt x="674206" y="4584001"/>
                  <a:pt x="686508" y="4394220"/>
                </a:cubicBezTo>
                <a:cubicBezTo>
                  <a:pt x="693267" y="4292454"/>
                  <a:pt x="699031" y="4158661"/>
                  <a:pt x="686507" y="4050967"/>
                </a:cubicBezTo>
                <a:cubicBezTo>
                  <a:pt x="834590" y="4048096"/>
                  <a:pt x="1038106" y="4077548"/>
                  <a:pt x="1218350" y="4050967"/>
                </a:cubicBezTo>
                <a:cubicBezTo>
                  <a:pt x="1398594" y="4024386"/>
                  <a:pt x="1622522" y="4041532"/>
                  <a:pt x="1750192" y="4050967"/>
                </a:cubicBezTo>
                <a:cubicBezTo>
                  <a:pt x="1877862" y="4060402"/>
                  <a:pt x="2197279" y="4074374"/>
                  <a:pt x="2320950" y="4050967"/>
                </a:cubicBezTo>
                <a:cubicBezTo>
                  <a:pt x="2444621" y="4027560"/>
                  <a:pt x="2715251" y="4026381"/>
                  <a:pt x="3008454" y="4050967"/>
                </a:cubicBezTo>
                <a:cubicBezTo>
                  <a:pt x="3301657" y="4075553"/>
                  <a:pt x="3406137" y="4038310"/>
                  <a:pt x="3695958" y="4050967"/>
                </a:cubicBezTo>
                <a:cubicBezTo>
                  <a:pt x="3985779" y="4063624"/>
                  <a:pt x="4202323" y="4054747"/>
                  <a:pt x="4578039" y="4050967"/>
                </a:cubicBezTo>
                <a:cubicBezTo>
                  <a:pt x="4761556" y="4045179"/>
                  <a:pt x="4903916" y="3881564"/>
                  <a:pt x="4921293" y="3707713"/>
                </a:cubicBezTo>
                <a:cubicBezTo>
                  <a:pt x="4908941" y="3573622"/>
                  <a:pt x="4943389" y="3304657"/>
                  <a:pt x="4921293" y="3102110"/>
                </a:cubicBezTo>
                <a:cubicBezTo>
                  <a:pt x="4899197" y="2899563"/>
                  <a:pt x="4923960" y="2720713"/>
                  <a:pt x="4921293" y="2462863"/>
                </a:cubicBezTo>
                <a:cubicBezTo>
                  <a:pt x="4918626" y="2205013"/>
                  <a:pt x="4939092" y="2068776"/>
                  <a:pt x="4921293" y="1857261"/>
                </a:cubicBezTo>
                <a:cubicBezTo>
                  <a:pt x="4903494" y="1645746"/>
                  <a:pt x="4916275" y="1366161"/>
                  <a:pt x="4921293" y="1184369"/>
                </a:cubicBezTo>
                <a:cubicBezTo>
                  <a:pt x="4926311" y="1002577"/>
                  <a:pt x="4891613" y="614634"/>
                  <a:pt x="4921293" y="343254"/>
                </a:cubicBezTo>
                <a:close/>
                <a:moveTo>
                  <a:pt x="343254" y="1373015"/>
                </a:moveTo>
                <a:cubicBezTo>
                  <a:pt x="544936" y="1335526"/>
                  <a:pt x="703960" y="1208908"/>
                  <a:pt x="686508" y="1029761"/>
                </a:cubicBezTo>
                <a:cubicBezTo>
                  <a:pt x="673501" y="938743"/>
                  <a:pt x="603207" y="861816"/>
                  <a:pt x="514881" y="858134"/>
                </a:cubicBezTo>
                <a:cubicBezTo>
                  <a:pt x="402664" y="861077"/>
                  <a:pt x="359738" y="919116"/>
                  <a:pt x="343254" y="1029761"/>
                </a:cubicBezTo>
                <a:cubicBezTo>
                  <a:pt x="337864" y="1159868"/>
                  <a:pt x="330326" y="1207340"/>
                  <a:pt x="343254" y="1373015"/>
                </a:cubicBezTo>
                <a:close/>
              </a:path>
              <a:path w="4921293" h="4737474" fill="darkenLess" stroke="0" extrusionOk="0">
                <a:moveTo>
                  <a:pt x="343254" y="1373015"/>
                </a:moveTo>
                <a:cubicBezTo>
                  <a:pt x="570728" y="1354462"/>
                  <a:pt x="689802" y="1187120"/>
                  <a:pt x="686508" y="1029761"/>
                </a:cubicBezTo>
                <a:cubicBezTo>
                  <a:pt x="674686" y="933290"/>
                  <a:pt x="602932" y="864428"/>
                  <a:pt x="514881" y="858134"/>
                </a:cubicBezTo>
                <a:cubicBezTo>
                  <a:pt x="438836" y="846629"/>
                  <a:pt x="346298" y="929492"/>
                  <a:pt x="343254" y="1029761"/>
                </a:cubicBezTo>
                <a:cubicBezTo>
                  <a:pt x="357182" y="1116633"/>
                  <a:pt x="351752" y="1221271"/>
                  <a:pt x="343254" y="1373015"/>
                </a:cubicBezTo>
                <a:close/>
                <a:moveTo>
                  <a:pt x="4578039" y="686507"/>
                </a:moveTo>
                <a:cubicBezTo>
                  <a:pt x="4773445" y="686884"/>
                  <a:pt x="4933117" y="558958"/>
                  <a:pt x="4921293" y="343253"/>
                </a:cubicBezTo>
                <a:cubicBezTo>
                  <a:pt x="4936542" y="110729"/>
                  <a:pt x="4741784" y="-15771"/>
                  <a:pt x="4578039" y="-1"/>
                </a:cubicBezTo>
                <a:cubicBezTo>
                  <a:pt x="4378734" y="-16442"/>
                  <a:pt x="4211924" y="142314"/>
                  <a:pt x="4234785" y="343253"/>
                </a:cubicBezTo>
                <a:cubicBezTo>
                  <a:pt x="4230109" y="416362"/>
                  <a:pt x="4304699" y="503646"/>
                  <a:pt x="4406412" y="514880"/>
                </a:cubicBezTo>
                <a:cubicBezTo>
                  <a:pt x="4492908" y="530068"/>
                  <a:pt x="4573544" y="440828"/>
                  <a:pt x="4578039" y="343253"/>
                </a:cubicBezTo>
                <a:cubicBezTo>
                  <a:pt x="4571788" y="429542"/>
                  <a:pt x="4571243" y="552372"/>
                  <a:pt x="4578039" y="686507"/>
                </a:cubicBezTo>
                <a:close/>
              </a:path>
              <a:path w="4921293" h="4737474" fill="none" extrusionOk="0">
                <a:moveTo>
                  <a:pt x="0" y="1029761"/>
                </a:moveTo>
                <a:cubicBezTo>
                  <a:pt x="-9094" y="852582"/>
                  <a:pt x="144657" y="690459"/>
                  <a:pt x="343254" y="686507"/>
                </a:cubicBezTo>
                <a:cubicBezTo>
                  <a:pt x="564605" y="666611"/>
                  <a:pt x="695595" y="655130"/>
                  <a:pt x="1030758" y="686507"/>
                </a:cubicBezTo>
                <a:cubicBezTo>
                  <a:pt x="1365921" y="717884"/>
                  <a:pt x="1366996" y="663014"/>
                  <a:pt x="1601516" y="686507"/>
                </a:cubicBezTo>
                <a:cubicBezTo>
                  <a:pt x="1836036" y="710000"/>
                  <a:pt x="1987975" y="708412"/>
                  <a:pt x="2172274" y="686507"/>
                </a:cubicBezTo>
                <a:cubicBezTo>
                  <a:pt x="2356573" y="664602"/>
                  <a:pt x="2466761" y="694103"/>
                  <a:pt x="2743032" y="686507"/>
                </a:cubicBezTo>
                <a:cubicBezTo>
                  <a:pt x="3019303" y="678911"/>
                  <a:pt x="3162730" y="701760"/>
                  <a:pt x="3469451" y="686507"/>
                </a:cubicBezTo>
                <a:cubicBezTo>
                  <a:pt x="3776172" y="671254"/>
                  <a:pt x="3991626" y="693746"/>
                  <a:pt x="4234786" y="686507"/>
                </a:cubicBezTo>
                <a:cubicBezTo>
                  <a:pt x="4239603" y="584918"/>
                  <a:pt x="4225885" y="465742"/>
                  <a:pt x="4234786" y="343254"/>
                </a:cubicBezTo>
                <a:cubicBezTo>
                  <a:pt x="4194413" y="148648"/>
                  <a:pt x="4377254" y="5418"/>
                  <a:pt x="4578040" y="0"/>
                </a:cubicBezTo>
                <a:cubicBezTo>
                  <a:pt x="4757642" y="1657"/>
                  <a:pt x="4940563" y="119646"/>
                  <a:pt x="4921294" y="343254"/>
                </a:cubicBezTo>
                <a:cubicBezTo>
                  <a:pt x="4937437" y="1437655"/>
                  <a:pt x="4926036" y="2486070"/>
                  <a:pt x="4921293" y="3707713"/>
                </a:cubicBezTo>
                <a:cubicBezTo>
                  <a:pt x="4889825" y="3865948"/>
                  <a:pt x="4757120" y="4069486"/>
                  <a:pt x="4578039" y="4050967"/>
                </a:cubicBezTo>
                <a:cubicBezTo>
                  <a:pt x="4318217" y="4039347"/>
                  <a:pt x="4209985" y="4029223"/>
                  <a:pt x="3851620" y="4050967"/>
                </a:cubicBezTo>
                <a:cubicBezTo>
                  <a:pt x="3493255" y="4072711"/>
                  <a:pt x="3584040" y="4064573"/>
                  <a:pt x="3319777" y="4050967"/>
                </a:cubicBezTo>
                <a:cubicBezTo>
                  <a:pt x="3055514" y="4037361"/>
                  <a:pt x="3025004" y="4035548"/>
                  <a:pt x="2749019" y="4050967"/>
                </a:cubicBezTo>
                <a:cubicBezTo>
                  <a:pt x="2473034" y="4066386"/>
                  <a:pt x="2375181" y="4076101"/>
                  <a:pt x="2061515" y="4050967"/>
                </a:cubicBezTo>
                <a:cubicBezTo>
                  <a:pt x="1747849" y="4025833"/>
                  <a:pt x="1610035" y="4029716"/>
                  <a:pt x="1412926" y="4050967"/>
                </a:cubicBezTo>
                <a:cubicBezTo>
                  <a:pt x="1215817" y="4072218"/>
                  <a:pt x="866872" y="4027010"/>
                  <a:pt x="686507" y="4050967"/>
                </a:cubicBezTo>
                <a:cubicBezTo>
                  <a:pt x="694851" y="4133344"/>
                  <a:pt x="692652" y="4274535"/>
                  <a:pt x="686507" y="4394220"/>
                </a:cubicBezTo>
                <a:cubicBezTo>
                  <a:pt x="659075" y="4567687"/>
                  <a:pt x="546736" y="4698843"/>
                  <a:pt x="343253" y="4737474"/>
                </a:cubicBezTo>
                <a:cubicBezTo>
                  <a:pt x="178237" y="4744558"/>
                  <a:pt x="-30957" y="4572285"/>
                  <a:pt x="-1" y="4394220"/>
                </a:cubicBezTo>
                <a:cubicBezTo>
                  <a:pt x="-41785" y="3273711"/>
                  <a:pt x="189630" y="2148050"/>
                  <a:pt x="0" y="1029761"/>
                </a:cubicBezTo>
                <a:close/>
                <a:moveTo>
                  <a:pt x="4234786" y="686507"/>
                </a:moveTo>
                <a:cubicBezTo>
                  <a:pt x="4353110" y="673427"/>
                  <a:pt x="4470344" y="676711"/>
                  <a:pt x="4578039" y="686507"/>
                </a:cubicBezTo>
                <a:cubicBezTo>
                  <a:pt x="4807155" y="704011"/>
                  <a:pt x="4909755" y="523480"/>
                  <a:pt x="4921293" y="343253"/>
                </a:cubicBezTo>
                <a:moveTo>
                  <a:pt x="4578039" y="686507"/>
                </a:moveTo>
                <a:cubicBezTo>
                  <a:pt x="4570534" y="530945"/>
                  <a:pt x="4578624" y="435615"/>
                  <a:pt x="4578039" y="343254"/>
                </a:cubicBezTo>
                <a:cubicBezTo>
                  <a:pt x="4591353" y="447128"/>
                  <a:pt x="4493824" y="517351"/>
                  <a:pt x="4406412" y="514881"/>
                </a:cubicBezTo>
                <a:cubicBezTo>
                  <a:pt x="4315777" y="516797"/>
                  <a:pt x="4230350" y="437786"/>
                  <a:pt x="4234785" y="343254"/>
                </a:cubicBezTo>
                <a:moveTo>
                  <a:pt x="343254" y="1373015"/>
                </a:moveTo>
                <a:cubicBezTo>
                  <a:pt x="327484" y="1263291"/>
                  <a:pt x="351215" y="1150073"/>
                  <a:pt x="343254" y="1029761"/>
                </a:cubicBezTo>
                <a:cubicBezTo>
                  <a:pt x="352418" y="932466"/>
                  <a:pt x="433047" y="862797"/>
                  <a:pt x="514881" y="858134"/>
                </a:cubicBezTo>
                <a:cubicBezTo>
                  <a:pt x="591015" y="856324"/>
                  <a:pt x="686442" y="927469"/>
                  <a:pt x="686508" y="1029761"/>
                </a:cubicBezTo>
                <a:cubicBezTo>
                  <a:pt x="708418" y="1257666"/>
                  <a:pt x="564892" y="1378648"/>
                  <a:pt x="343254" y="1373015"/>
                </a:cubicBezTo>
                <a:cubicBezTo>
                  <a:pt x="119392" y="1392548"/>
                  <a:pt x="-17661" y="1187896"/>
                  <a:pt x="0" y="1029761"/>
                </a:cubicBezTo>
                <a:moveTo>
                  <a:pt x="686507" y="1029761"/>
                </a:moveTo>
                <a:cubicBezTo>
                  <a:pt x="671599" y="1198181"/>
                  <a:pt x="678246" y="1321118"/>
                  <a:pt x="686507" y="1573578"/>
                </a:cubicBezTo>
                <a:cubicBezTo>
                  <a:pt x="694768" y="1826038"/>
                  <a:pt x="653603" y="2046726"/>
                  <a:pt x="686507" y="2238243"/>
                </a:cubicBezTo>
                <a:cubicBezTo>
                  <a:pt x="719411" y="2429760"/>
                  <a:pt x="698420" y="2665394"/>
                  <a:pt x="686507" y="2782060"/>
                </a:cubicBezTo>
                <a:cubicBezTo>
                  <a:pt x="674594" y="2898726"/>
                  <a:pt x="667212" y="3139226"/>
                  <a:pt x="686507" y="3416514"/>
                </a:cubicBezTo>
                <a:cubicBezTo>
                  <a:pt x="705802" y="3693802"/>
                  <a:pt x="699163" y="3750920"/>
                  <a:pt x="686507" y="4050967"/>
                </a:cubicBezTo>
              </a:path>
              <a:path w="4921293" h="4737474" fill="none" stroke="0" extrusionOk="0">
                <a:moveTo>
                  <a:pt x="0" y="1029761"/>
                </a:moveTo>
                <a:cubicBezTo>
                  <a:pt x="18329" y="811961"/>
                  <a:pt x="161533" y="661339"/>
                  <a:pt x="343254" y="686507"/>
                </a:cubicBezTo>
                <a:cubicBezTo>
                  <a:pt x="586093" y="703311"/>
                  <a:pt x="752702" y="703241"/>
                  <a:pt x="875097" y="686507"/>
                </a:cubicBezTo>
                <a:cubicBezTo>
                  <a:pt x="997492" y="669773"/>
                  <a:pt x="1163035" y="706924"/>
                  <a:pt x="1406939" y="686507"/>
                </a:cubicBezTo>
                <a:cubicBezTo>
                  <a:pt x="1650843" y="666090"/>
                  <a:pt x="1789907" y="694581"/>
                  <a:pt x="2094443" y="686507"/>
                </a:cubicBezTo>
                <a:cubicBezTo>
                  <a:pt x="2398979" y="678433"/>
                  <a:pt x="2400060" y="675519"/>
                  <a:pt x="2704117" y="686507"/>
                </a:cubicBezTo>
                <a:cubicBezTo>
                  <a:pt x="3008174" y="697495"/>
                  <a:pt x="3082716" y="652519"/>
                  <a:pt x="3391621" y="686507"/>
                </a:cubicBezTo>
                <a:cubicBezTo>
                  <a:pt x="3700526" y="720495"/>
                  <a:pt x="3956990" y="672483"/>
                  <a:pt x="4234786" y="686507"/>
                </a:cubicBezTo>
                <a:cubicBezTo>
                  <a:pt x="4223208" y="532736"/>
                  <a:pt x="4223525" y="506600"/>
                  <a:pt x="4234786" y="343254"/>
                </a:cubicBezTo>
                <a:cubicBezTo>
                  <a:pt x="4263088" y="157374"/>
                  <a:pt x="4395065" y="-112"/>
                  <a:pt x="4578040" y="0"/>
                </a:cubicBezTo>
                <a:cubicBezTo>
                  <a:pt x="4772168" y="-118"/>
                  <a:pt x="4885415" y="145686"/>
                  <a:pt x="4921294" y="343254"/>
                </a:cubicBezTo>
                <a:cubicBezTo>
                  <a:pt x="4775298" y="1360742"/>
                  <a:pt x="4864058" y="2504710"/>
                  <a:pt x="4921293" y="3707713"/>
                </a:cubicBezTo>
                <a:cubicBezTo>
                  <a:pt x="4913916" y="3886032"/>
                  <a:pt x="4729826" y="4063657"/>
                  <a:pt x="4578039" y="4050967"/>
                </a:cubicBezTo>
                <a:cubicBezTo>
                  <a:pt x="4329962" y="4044126"/>
                  <a:pt x="4246499" y="4060560"/>
                  <a:pt x="4046196" y="4050967"/>
                </a:cubicBezTo>
                <a:cubicBezTo>
                  <a:pt x="3845893" y="4041374"/>
                  <a:pt x="3637955" y="4067034"/>
                  <a:pt x="3514354" y="4050967"/>
                </a:cubicBezTo>
                <a:cubicBezTo>
                  <a:pt x="3390753" y="4034900"/>
                  <a:pt x="3206913" y="4065102"/>
                  <a:pt x="2943596" y="4050967"/>
                </a:cubicBezTo>
                <a:cubicBezTo>
                  <a:pt x="2680279" y="4036832"/>
                  <a:pt x="2483272" y="4061123"/>
                  <a:pt x="2333922" y="4050967"/>
                </a:cubicBezTo>
                <a:cubicBezTo>
                  <a:pt x="2184572" y="4040811"/>
                  <a:pt x="1895388" y="4063489"/>
                  <a:pt x="1763164" y="4050967"/>
                </a:cubicBezTo>
                <a:cubicBezTo>
                  <a:pt x="1630940" y="4038445"/>
                  <a:pt x="954538" y="3999003"/>
                  <a:pt x="686507" y="4050967"/>
                </a:cubicBezTo>
                <a:cubicBezTo>
                  <a:pt x="703085" y="4205291"/>
                  <a:pt x="700104" y="4223519"/>
                  <a:pt x="686507" y="4394220"/>
                </a:cubicBezTo>
                <a:cubicBezTo>
                  <a:pt x="681332" y="4586376"/>
                  <a:pt x="555328" y="4769150"/>
                  <a:pt x="343253" y="4737474"/>
                </a:cubicBezTo>
                <a:cubicBezTo>
                  <a:pt x="196414" y="4725935"/>
                  <a:pt x="29405" y="4564530"/>
                  <a:pt x="-1" y="4394220"/>
                </a:cubicBezTo>
                <a:cubicBezTo>
                  <a:pt x="-247172" y="3329545"/>
                  <a:pt x="24971" y="1896410"/>
                  <a:pt x="0" y="1029761"/>
                </a:cubicBezTo>
                <a:close/>
                <a:moveTo>
                  <a:pt x="4234786" y="686507"/>
                </a:moveTo>
                <a:cubicBezTo>
                  <a:pt x="4371244" y="697417"/>
                  <a:pt x="4411896" y="681118"/>
                  <a:pt x="4578039" y="686507"/>
                </a:cubicBezTo>
                <a:cubicBezTo>
                  <a:pt x="4767905" y="643649"/>
                  <a:pt x="4903743" y="553290"/>
                  <a:pt x="4921293" y="343253"/>
                </a:cubicBezTo>
                <a:moveTo>
                  <a:pt x="4578039" y="686507"/>
                </a:moveTo>
                <a:cubicBezTo>
                  <a:pt x="4580680" y="585814"/>
                  <a:pt x="4587523" y="461629"/>
                  <a:pt x="4578039" y="343254"/>
                </a:cubicBezTo>
                <a:cubicBezTo>
                  <a:pt x="4592256" y="454777"/>
                  <a:pt x="4503484" y="517747"/>
                  <a:pt x="4406412" y="514881"/>
                </a:cubicBezTo>
                <a:cubicBezTo>
                  <a:pt x="4293591" y="502012"/>
                  <a:pt x="4223269" y="438346"/>
                  <a:pt x="4234785" y="343254"/>
                </a:cubicBezTo>
                <a:moveTo>
                  <a:pt x="343254" y="1373015"/>
                </a:moveTo>
                <a:cubicBezTo>
                  <a:pt x="341966" y="1259548"/>
                  <a:pt x="356114" y="1195035"/>
                  <a:pt x="343254" y="1029761"/>
                </a:cubicBezTo>
                <a:cubicBezTo>
                  <a:pt x="343340" y="914119"/>
                  <a:pt x="418397" y="855617"/>
                  <a:pt x="514881" y="858134"/>
                </a:cubicBezTo>
                <a:cubicBezTo>
                  <a:pt x="613704" y="862681"/>
                  <a:pt x="707071" y="935022"/>
                  <a:pt x="686508" y="1029761"/>
                </a:cubicBezTo>
                <a:cubicBezTo>
                  <a:pt x="699986" y="1234106"/>
                  <a:pt x="530605" y="1332377"/>
                  <a:pt x="343254" y="1373015"/>
                </a:cubicBezTo>
                <a:cubicBezTo>
                  <a:pt x="116083" y="1347606"/>
                  <a:pt x="16398" y="1204771"/>
                  <a:pt x="0" y="1029761"/>
                </a:cubicBezTo>
                <a:moveTo>
                  <a:pt x="686507" y="1029761"/>
                </a:moveTo>
                <a:cubicBezTo>
                  <a:pt x="675559" y="1228413"/>
                  <a:pt x="660229" y="1423708"/>
                  <a:pt x="686507" y="1573578"/>
                </a:cubicBezTo>
                <a:cubicBezTo>
                  <a:pt x="712785" y="1723448"/>
                  <a:pt x="680504" y="1930026"/>
                  <a:pt x="686507" y="2177819"/>
                </a:cubicBezTo>
                <a:cubicBezTo>
                  <a:pt x="692510" y="2425612"/>
                  <a:pt x="692863" y="2471095"/>
                  <a:pt x="686507" y="2751848"/>
                </a:cubicBezTo>
                <a:cubicBezTo>
                  <a:pt x="680151" y="3032601"/>
                  <a:pt x="667249" y="3032602"/>
                  <a:pt x="686507" y="3265453"/>
                </a:cubicBezTo>
                <a:cubicBezTo>
                  <a:pt x="705765" y="3498305"/>
                  <a:pt x="653530" y="3858154"/>
                  <a:pt x="686507" y="4050967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40720364">
                  <a:prstGeom prst="horizontalScroll">
                    <a:avLst>
                      <a:gd name="adj" fmla="val 1449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„Demokracija je vrlo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loš </a:t>
            </a:r>
            <a:r>
              <a:rPr lang="hr-HR" sz="2800" b="1" dirty="0">
                <a:solidFill>
                  <a:schemeClr val="tx1"/>
                </a:solidFill>
              </a:rPr>
              <a:t>sustav, ali bolji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ne </a:t>
            </a:r>
            <a:r>
              <a:rPr lang="hr-HR" sz="2800" b="1" dirty="0">
                <a:solidFill>
                  <a:schemeClr val="tx1"/>
                </a:solidFill>
              </a:rPr>
              <a:t>postoji.” </a:t>
            </a: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b</a:t>
            </a:r>
            <a:r>
              <a:rPr lang="hr-HR" sz="2800" b="1" dirty="0" smtClean="0">
                <a:solidFill>
                  <a:schemeClr val="tx1"/>
                </a:solidFill>
              </a:rPr>
              <a:t>ritanski </a:t>
            </a:r>
            <a:r>
              <a:rPr lang="hr-HR" sz="2800" b="1" dirty="0">
                <a:solidFill>
                  <a:schemeClr val="tx1"/>
                </a:solidFill>
              </a:rPr>
              <a:t>političar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err="1" smtClean="0">
                <a:solidFill>
                  <a:schemeClr val="tx1"/>
                </a:solidFill>
              </a:rPr>
              <a:t>Winston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>
                <a:solidFill>
                  <a:schemeClr val="tx1"/>
                </a:solidFill>
              </a:rPr>
              <a:t>Churchill</a:t>
            </a:r>
            <a:endParaRPr lang="hr-HR" sz="4400" b="1" dirty="0">
              <a:solidFill>
                <a:schemeClr val="tx1"/>
              </a:solidFill>
            </a:endParaRPr>
          </a:p>
        </p:txBody>
      </p:sp>
      <p:pic>
        <p:nvPicPr>
          <p:cNvPr id="3" name="Slika 2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D114C730-FAF5-4C25-A352-0CC82854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2" y="3949831"/>
            <a:ext cx="1995740" cy="28233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9E585D42-CEBA-4B19-8A9C-A205BA0D01D9}"/>
              </a:ext>
            </a:extLst>
          </p:cNvPr>
          <p:cNvSpPr/>
          <p:nvPr/>
        </p:nvSpPr>
        <p:spPr>
          <a:xfrm>
            <a:off x="1404593" y="1234910"/>
            <a:ext cx="4921293" cy="3346517"/>
          </a:xfrm>
          <a:custGeom>
            <a:avLst/>
            <a:gdLst>
              <a:gd name="connsiteX0" fmla="*/ 175690 w 4921293"/>
              <a:gd name="connsiteY0" fmla="*/ 3238056 h 3346517"/>
              <a:gd name="connsiteX1" fmla="*/ 425549 w 4921293"/>
              <a:gd name="connsiteY1" fmla="*/ 2613824 h 3346517"/>
              <a:gd name="connsiteX2" fmla="*/ 1562461 w 4921293"/>
              <a:gd name="connsiteY2" fmla="*/ 115455 h 3346517"/>
              <a:gd name="connsiteX3" fmla="*/ 4170742 w 4921293"/>
              <a:gd name="connsiteY3" fmla="*/ 470132 h 3346517"/>
              <a:gd name="connsiteX4" fmla="*/ 3689573 w 4921293"/>
              <a:gd name="connsiteY4" fmla="*/ 3122892 h 3346517"/>
              <a:gd name="connsiteX5" fmla="*/ 1091882 w 4921293"/>
              <a:gd name="connsiteY5" fmla="*/ 3063748 h 3346517"/>
              <a:gd name="connsiteX6" fmla="*/ 615462 w 4921293"/>
              <a:gd name="connsiteY6" fmla="*/ 3154388 h 3346517"/>
              <a:gd name="connsiteX7" fmla="*/ 175690 w 4921293"/>
              <a:gd name="connsiteY7" fmla="*/ 3238056 h 334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1293" h="3346517" fill="none" extrusionOk="0">
                <a:moveTo>
                  <a:pt x="175690" y="3238056"/>
                </a:moveTo>
                <a:cubicBezTo>
                  <a:pt x="245588" y="2978178"/>
                  <a:pt x="346980" y="2797535"/>
                  <a:pt x="425549" y="2613824"/>
                </a:cubicBezTo>
                <a:cubicBezTo>
                  <a:pt x="-691503" y="1600749"/>
                  <a:pt x="340686" y="523494"/>
                  <a:pt x="1562461" y="115455"/>
                </a:cubicBezTo>
                <a:cubicBezTo>
                  <a:pt x="2413568" y="-127340"/>
                  <a:pt x="3617330" y="139791"/>
                  <a:pt x="4170742" y="470132"/>
                </a:cubicBezTo>
                <a:cubicBezTo>
                  <a:pt x="5515976" y="1105226"/>
                  <a:pt x="5111721" y="2516566"/>
                  <a:pt x="3689573" y="3122892"/>
                </a:cubicBezTo>
                <a:cubicBezTo>
                  <a:pt x="2922404" y="3542641"/>
                  <a:pt x="1780248" y="3273045"/>
                  <a:pt x="1091882" y="3063748"/>
                </a:cubicBezTo>
                <a:cubicBezTo>
                  <a:pt x="965624" y="3073702"/>
                  <a:pt x="756342" y="3107404"/>
                  <a:pt x="615462" y="3154388"/>
                </a:cubicBezTo>
                <a:cubicBezTo>
                  <a:pt x="474582" y="3201372"/>
                  <a:pt x="377858" y="3207322"/>
                  <a:pt x="175690" y="3238056"/>
                </a:cubicBezTo>
                <a:close/>
              </a:path>
              <a:path w="4921293" h="3346517" stroke="0" extrusionOk="0">
                <a:moveTo>
                  <a:pt x="175690" y="3238056"/>
                </a:moveTo>
                <a:cubicBezTo>
                  <a:pt x="279035" y="2933265"/>
                  <a:pt x="315843" y="2855135"/>
                  <a:pt x="425549" y="2613824"/>
                </a:cubicBezTo>
                <a:cubicBezTo>
                  <a:pt x="-641100" y="1520923"/>
                  <a:pt x="-19758" y="399122"/>
                  <a:pt x="1562461" y="115455"/>
                </a:cubicBezTo>
                <a:cubicBezTo>
                  <a:pt x="2485443" y="-7926"/>
                  <a:pt x="3469232" y="-67600"/>
                  <a:pt x="4170742" y="470132"/>
                </a:cubicBezTo>
                <a:cubicBezTo>
                  <a:pt x="5115999" y="1244603"/>
                  <a:pt x="5146044" y="2771149"/>
                  <a:pt x="3689573" y="3122892"/>
                </a:cubicBezTo>
                <a:cubicBezTo>
                  <a:pt x="2872908" y="3528468"/>
                  <a:pt x="1712388" y="3476998"/>
                  <a:pt x="1091882" y="3063748"/>
                </a:cubicBezTo>
                <a:cubicBezTo>
                  <a:pt x="879133" y="3094164"/>
                  <a:pt x="813591" y="3115746"/>
                  <a:pt x="652110" y="3147416"/>
                </a:cubicBezTo>
                <a:cubicBezTo>
                  <a:pt x="490629" y="3179086"/>
                  <a:pt x="305840" y="3203267"/>
                  <a:pt x="175690" y="3238056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6430"/>
                      <a:gd name="adj2" fmla="val 467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Pročitaj tekst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povijesni </a:t>
            </a:r>
            <a:r>
              <a:rPr lang="hr-HR" sz="2000" b="1" dirty="0">
                <a:solidFill>
                  <a:schemeClr val="tx1"/>
                </a:solidFill>
              </a:rPr>
              <a:t>koncept – usporedba i sučeljavanje (U/str. 31). 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Kakve se zloupotrebe mogu dogoditi u demokratskim sustavima?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Objasni </a:t>
            </a:r>
            <a:r>
              <a:rPr lang="hr-HR" sz="2000" dirty="0" err="1">
                <a:solidFill>
                  <a:schemeClr val="tx1"/>
                </a:solidFill>
              </a:rPr>
              <a:t>Churchillovu</a:t>
            </a:r>
            <a:r>
              <a:rPr lang="hr-HR" sz="2000" dirty="0">
                <a:solidFill>
                  <a:schemeClr val="tx1"/>
                </a:solidFill>
              </a:rPr>
              <a:t> izjavu.</a:t>
            </a:r>
          </a:p>
        </p:txBody>
      </p:sp>
    </p:spTree>
    <p:extLst>
      <p:ext uri="{BB962C8B-B14F-4D97-AF65-F5344CB8AC3E}">
        <p14:creationId xmlns:p14="http://schemas.microsoft.com/office/powerpoint/2010/main" xmlns="" val="5409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99911253-9986-4A8B-8169-E31CAA05E1A6}"/>
              </a:ext>
            </a:extLst>
          </p:cNvPr>
          <p:cNvSpPr/>
          <p:nvPr/>
        </p:nvSpPr>
        <p:spPr>
          <a:xfrm rot="582997">
            <a:off x="261372" y="1472841"/>
            <a:ext cx="2894029" cy="2224726"/>
          </a:xfrm>
          <a:custGeom>
            <a:avLst/>
            <a:gdLst>
              <a:gd name="connsiteX0" fmla="*/ 0 w 2894029"/>
              <a:gd name="connsiteY0" fmla="*/ 0 h 2224726"/>
              <a:gd name="connsiteX1" fmla="*/ 520925 w 2894029"/>
              <a:gd name="connsiteY1" fmla="*/ 0 h 2224726"/>
              <a:gd name="connsiteX2" fmla="*/ 1157612 w 2894029"/>
              <a:gd name="connsiteY2" fmla="*/ 0 h 2224726"/>
              <a:gd name="connsiteX3" fmla="*/ 1736417 w 2894029"/>
              <a:gd name="connsiteY3" fmla="*/ 0 h 2224726"/>
              <a:gd name="connsiteX4" fmla="*/ 2315223 w 2894029"/>
              <a:gd name="connsiteY4" fmla="*/ 0 h 2224726"/>
              <a:gd name="connsiteX5" fmla="*/ 2894029 w 2894029"/>
              <a:gd name="connsiteY5" fmla="*/ 0 h 2224726"/>
              <a:gd name="connsiteX6" fmla="*/ 2894029 w 2894029"/>
              <a:gd name="connsiteY6" fmla="*/ 599438 h 2224726"/>
              <a:gd name="connsiteX7" fmla="*/ 2894029 w 2894029"/>
              <a:gd name="connsiteY7" fmla="*/ 1254493 h 2224726"/>
              <a:gd name="connsiteX8" fmla="*/ 2894029 w 2894029"/>
              <a:gd name="connsiteY8" fmla="*/ 1853931 h 2224726"/>
              <a:gd name="connsiteX9" fmla="*/ 2523234 w 2894029"/>
              <a:gd name="connsiteY9" fmla="*/ 2224726 h 2224726"/>
              <a:gd name="connsiteX10" fmla="*/ 1892426 w 2894029"/>
              <a:gd name="connsiteY10" fmla="*/ 2224726 h 2224726"/>
              <a:gd name="connsiteX11" fmla="*/ 1286849 w 2894029"/>
              <a:gd name="connsiteY11" fmla="*/ 2224726 h 2224726"/>
              <a:gd name="connsiteX12" fmla="*/ 706506 w 2894029"/>
              <a:gd name="connsiteY12" fmla="*/ 2224726 h 2224726"/>
              <a:gd name="connsiteX13" fmla="*/ 0 w 2894029"/>
              <a:gd name="connsiteY13" fmla="*/ 2224726 h 2224726"/>
              <a:gd name="connsiteX14" fmla="*/ 0 w 2894029"/>
              <a:gd name="connsiteY14" fmla="*/ 1690792 h 2224726"/>
              <a:gd name="connsiteX15" fmla="*/ 0 w 2894029"/>
              <a:gd name="connsiteY15" fmla="*/ 1134610 h 2224726"/>
              <a:gd name="connsiteX16" fmla="*/ 0 w 2894029"/>
              <a:gd name="connsiteY16" fmla="*/ 645171 h 2224726"/>
              <a:gd name="connsiteX17" fmla="*/ 0 w 2894029"/>
              <a:gd name="connsiteY17" fmla="*/ 0 h 2224726"/>
              <a:gd name="connsiteX0" fmla="*/ 2523234 w 2894029"/>
              <a:gd name="connsiteY0" fmla="*/ 2224726 h 2224726"/>
              <a:gd name="connsiteX1" fmla="*/ 2597393 w 2894029"/>
              <a:gd name="connsiteY1" fmla="*/ 1928090 h 2224726"/>
              <a:gd name="connsiteX2" fmla="*/ 2894029 w 2894029"/>
              <a:gd name="connsiteY2" fmla="*/ 1853931 h 2224726"/>
              <a:gd name="connsiteX3" fmla="*/ 2523234 w 2894029"/>
              <a:gd name="connsiteY3" fmla="*/ 2224726 h 2224726"/>
              <a:gd name="connsiteX0" fmla="*/ 2523234 w 2894029"/>
              <a:gd name="connsiteY0" fmla="*/ 2224726 h 2224726"/>
              <a:gd name="connsiteX1" fmla="*/ 2597393 w 2894029"/>
              <a:gd name="connsiteY1" fmla="*/ 1928090 h 2224726"/>
              <a:gd name="connsiteX2" fmla="*/ 2894029 w 2894029"/>
              <a:gd name="connsiteY2" fmla="*/ 1853931 h 2224726"/>
              <a:gd name="connsiteX3" fmla="*/ 2523234 w 2894029"/>
              <a:gd name="connsiteY3" fmla="*/ 2224726 h 2224726"/>
              <a:gd name="connsiteX4" fmla="*/ 1867193 w 2894029"/>
              <a:gd name="connsiteY4" fmla="*/ 2224726 h 2224726"/>
              <a:gd name="connsiteX5" fmla="*/ 1236385 w 2894029"/>
              <a:gd name="connsiteY5" fmla="*/ 2224726 h 2224726"/>
              <a:gd name="connsiteX6" fmla="*/ 580344 w 2894029"/>
              <a:gd name="connsiteY6" fmla="*/ 2224726 h 2224726"/>
              <a:gd name="connsiteX7" fmla="*/ 0 w 2894029"/>
              <a:gd name="connsiteY7" fmla="*/ 2224726 h 2224726"/>
              <a:gd name="connsiteX8" fmla="*/ 0 w 2894029"/>
              <a:gd name="connsiteY8" fmla="*/ 1624050 h 2224726"/>
              <a:gd name="connsiteX9" fmla="*/ 0 w 2894029"/>
              <a:gd name="connsiteY9" fmla="*/ 1023374 h 2224726"/>
              <a:gd name="connsiteX10" fmla="*/ 0 w 2894029"/>
              <a:gd name="connsiteY10" fmla="*/ 0 h 2224726"/>
              <a:gd name="connsiteX11" fmla="*/ 520925 w 2894029"/>
              <a:gd name="connsiteY11" fmla="*/ 0 h 2224726"/>
              <a:gd name="connsiteX12" fmla="*/ 1157612 w 2894029"/>
              <a:gd name="connsiteY12" fmla="*/ 0 h 2224726"/>
              <a:gd name="connsiteX13" fmla="*/ 1678537 w 2894029"/>
              <a:gd name="connsiteY13" fmla="*/ 0 h 2224726"/>
              <a:gd name="connsiteX14" fmla="*/ 2315223 w 2894029"/>
              <a:gd name="connsiteY14" fmla="*/ 0 h 2224726"/>
              <a:gd name="connsiteX15" fmla="*/ 2894029 w 2894029"/>
              <a:gd name="connsiteY15" fmla="*/ 0 h 2224726"/>
              <a:gd name="connsiteX16" fmla="*/ 2894029 w 2894029"/>
              <a:gd name="connsiteY16" fmla="*/ 655056 h 2224726"/>
              <a:gd name="connsiteX17" fmla="*/ 2894029 w 2894029"/>
              <a:gd name="connsiteY17" fmla="*/ 1273033 h 2224726"/>
              <a:gd name="connsiteX18" fmla="*/ 2894029 w 2894029"/>
              <a:gd name="connsiteY18" fmla="*/ 1853931 h 222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4029" h="2224726" stroke="0" extrusionOk="0">
                <a:moveTo>
                  <a:pt x="0" y="0"/>
                </a:moveTo>
                <a:cubicBezTo>
                  <a:pt x="201695" y="4609"/>
                  <a:pt x="395727" y="17072"/>
                  <a:pt x="520925" y="0"/>
                </a:cubicBezTo>
                <a:cubicBezTo>
                  <a:pt x="646124" y="-17072"/>
                  <a:pt x="945617" y="-14073"/>
                  <a:pt x="1157612" y="0"/>
                </a:cubicBezTo>
                <a:cubicBezTo>
                  <a:pt x="1369607" y="14073"/>
                  <a:pt x="1507892" y="12657"/>
                  <a:pt x="1736417" y="0"/>
                </a:cubicBezTo>
                <a:cubicBezTo>
                  <a:pt x="1964943" y="-12657"/>
                  <a:pt x="2141308" y="-28213"/>
                  <a:pt x="2315223" y="0"/>
                </a:cubicBezTo>
                <a:cubicBezTo>
                  <a:pt x="2489138" y="28213"/>
                  <a:pt x="2659144" y="-10542"/>
                  <a:pt x="2894029" y="0"/>
                </a:cubicBezTo>
                <a:cubicBezTo>
                  <a:pt x="2872684" y="170451"/>
                  <a:pt x="2915569" y="462901"/>
                  <a:pt x="2894029" y="599438"/>
                </a:cubicBezTo>
                <a:cubicBezTo>
                  <a:pt x="2872489" y="735975"/>
                  <a:pt x="2868993" y="1097597"/>
                  <a:pt x="2894029" y="1254493"/>
                </a:cubicBezTo>
                <a:cubicBezTo>
                  <a:pt x="2919065" y="1411390"/>
                  <a:pt x="2893051" y="1582753"/>
                  <a:pt x="2894029" y="1853931"/>
                </a:cubicBezTo>
                <a:cubicBezTo>
                  <a:pt x="2836591" y="1945812"/>
                  <a:pt x="2618712" y="2163105"/>
                  <a:pt x="2523234" y="2224726"/>
                </a:cubicBezTo>
                <a:cubicBezTo>
                  <a:pt x="2338706" y="2213891"/>
                  <a:pt x="2122872" y="2245141"/>
                  <a:pt x="1892426" y="2224726"/>
                </a:cubicBezTo>
                <a:cubicBezTo>
                  <a:pt x="1661980" y="2204311"/>
                  <a:pt x="1492562" y="2227703"/>
                  <a:pt x="1286849" y="2224726"/>
                </a:cubicBezTo>
                <a:cubicBezTo>
                  <a:pt x="1081136" y="2221749"/>
                  <a:pt x="981939" y="2228044"/>
                  <a:pt x="706506" y="2224726"/>
                </a:cubicBezTo>
                <a:cubicBezTo>
                  <a:pt x="431073" y="2221408"/>
                  <a:pt x="163811" y="2214966"/>
                  <a:pt x="0" y="2224726"/>
                </a:cubicBezTo>
                <a:cubicBezTo>
                  <a:pt x="24915" y="2011588"/>
                  <a:pt x="-20813" y="1927904"/>
                  <a:pt x="0" y="1690792"/>
                </a:cubicBezTo>
                <a:cubicBezTo>
                  <a:pt x="20813" y="1453680"/>
                  <a:pt x="-10195" y="1344930"/>
                  <a:pt x="0" y="1134610"/>
                </a:cubicBezTo>
                <a:cubicBezTo>
                  <a:pt x="10195" y="924290"/>
                  <a:pt x="-4157" y="858555"/>
                  <a:pt x="0" y="645171"/>
                </a:cubicBezTo>
                <a:cubicBezTo>
                  <a:pt x="4157" y="431787"/>
                  <a:pt x="600" y="154757"/>
                  <a:pt x="0" y="0"/>
                </a:cubicBezTo>
                <a:close/>
              </a:path>
              <a:path w="2894029" h="2224726" fill="darkenLess" stroke="0" extrusionOk="0">
                <a:moveTo>
                  <a:pt x="2523234" y="2224726"/>
                </a:moveTo>
                <a:cubicBezTo>
                  <a:pt x="2547449" y="2124119"/>
                  <a:pt x="2582863" y="2034949"/>
                  <a:pt x="2597393" y="1928090"/>
                </a:cubicBezTo>
                <a:cubicBezTo>
                  <a:pt x="2715528" y="1885931"/>
                  <a:pt x="2793886" y="1870378"/>
                  <a:pt x="2894029" y="1853931"/>
                </a:cubicBezTo>
                <a:cubicBezTo>
                  <a:pt x="2810907" y="1960714"/>
                  <a:pt x="2613306" y="2137325"/>
                  <a:pt x="2523234" y="2224726"/>
                </a:cubicBezTo>
                <a:close/>
              </a:path>
              <a:path w="2894029" h="2224726" fill="none" extrusionOk="0">
                <a:moveTo>
                  <a:pt x="2523234" y="2224726"/>
                </a:moveTo>
                <a:cubicBezTo>
                  <a:pt x="2558337" y="2088121"/>
                  <a:pt x="2574626" y="2047016"/>
                  <a:pt x="2597393" y="1928090"/>
                </a:cubicBezTo>
                <a:cubicBezTo>
                  <a:pt x="2656269" y="1899511"/>
                  <a:pt x="2757562" y="1893456"/>
                  <a:pt x="2894029" y="1853931"/>
                </a:cubicBezTo>
                <a:cubicBezTo>
                  <a:pt x="2749808" y="1962800"/>
                  <a:pt x="2704770" y="2056512"/>
                  <a:pt x="2523234" y="2224726"/>
                </a:cubicBezTo>
                <a:cubicBezTo>
                  <a:pt x="2265294" y="2243262"/>
                  <a:pt x="2129598" y="2215777"/>
                  <a:pt x="1867193" y="2224726"/>
                </a:cubicBezTo>
                <a:cubicBezTo>
                  <a:pt x="1604788" y="2233675"/>
                  <a:pt x="1530806" y="2210889"/>
                  <a:pt x="1236385" y="2224726"/>
                </a:cubicBezTo>
                <a:cubicBezTo>
                  <a:pt x="941964" y="2238563"/>
                  <a:pt x="732960" y="2234889"/>
                  <a:pt x="580344" y="2224726"/>
                </a:cubicBezTo>
                <a:cubicBezTo>
                  <a:pt x="427728" y="2214563"/>
                  <a:pt x="235177" y="2196188"/>
                  <a:pt x="0" y="2224726"/>
                </a:cubicBezTo>
                <a:cubicBezTo>
                  <a:pt x="12850" y="2071454"/>
                  <a:pt x="-12845" y="1863873"/>
                  <a:pt x="0" y="1624050"/>
                </a:cubicBezTo>
                <a:cubicBezTo>
                  <a:pt x="12845" y="1384227"/>
                  <a:pt x="-464" y="1159701"/>
                  <a:pt x="0" y="1023374"/>
                </a:cubicBezTo>
                <a:cubicBezTo>
                  <a:pt x="464" y="887047"/>
                  <a:pt x="-8409" y="342292"/>
                  <a:pt x="0" y="0"/>
                </a:cubicBezTo>
                <a:cubicBezTo>
                  <a:pt x="151950" y="-23624"/>
                  <a:pt x="355060" y="11826"/>
                  <a:pt x="520925" y="0"/>
                </a:cubicBezTo>
                <a:cubicBezTo>
                  <a:pt x="686791" y="-11826"/>
                  <a:pt x="884711" y="10064"/>
                  <a:pt x="1157612" y="0"/>
                </a:cubicBezTo>
                <a:cubicBezTo>
                  <a:pt x="1430513" y="-10064"/>
                  <a:pt x="1420481" y="-17524"/>
                  <a:pt x="1678537" y="0"/>
                </a:cubicBezTo>
                <a:cubicBezTo>
                  <a:pt x="1936594" y="17524"/>
                  <a:pt x="2137589" y="22402"/>
                  <a:pt x="2315223" y="0"/>
                </a:cubicBezTo>
                <a:cubicBezTo>
                  <a:pt x="2492857" y="-22402"/>
                  <a:pt x="2768841" y="4549"/>
                  <a:pt x="2894029" y="0"/>
                </a:cubicBezTo>
                <a:cubicBezTo>
                  <a:pt x="2872524" y="263477"/>
                  <a:pt x="2904593" y="474312"/>
                  <a:pt x="2894029" y="655056"/>
                </a:cubicBezTo>
                <a:cubicBezTo>
                  <a:pt x="2883465" y="835800"/>
                  <a:pt x="2917683" y="1009503"/>
                  <a:pt x="2894029" y="1273033"/>
                </a:cubicBezTo>
                <a:cubicBezTo>
                  <a:pt x="2870375" y="1536563"/>
                  <a:pt x="2872405" y="1698268"/>
                  <a:pt x="2894029" y="1853931"/>
                </a:cubicBezTo>
              </a:path>
              <a:path w="2894029" h="2224726" fill="none" stroke="0" extrusionOk="0">
                <a:moveTo>
                  <a:pt x="2523234" y="2224726"/>
                </a:moveTo>
                <a:cubicBezTo>
                  <a:pt x="2545583" y="2140686"/>
                  <a:pt x="2558767" y="2065162"/>
                  <a:pt x="2597393" y="1928090"/>
                </a:cubicBezTo>
                <a:cubicBezTo>
                  <a:pt x="2696314" y="1889630"/>
                  <a:pt x="2796507" y="1881980"/>
                  <a:pt x="2894029" y="1853931"/>
                </a:cubicBezTo>
                <a:cubicBezTo>
                  <a:pt x="2734000" y="2014132"/>
                  <a:pt x="2669015" y="2100613"/>
                  <a:pt x="2523234" y="2224726"/>
                </a:cubicBezTo>
                <a:cubicBezTo>
                  <a:pt x="2260593" y="2245039"/>
                  <a:pt x="2174315" y="2212049"/>
                  <a:pt x="1917658" y="2224726"/>
                </a:cubicBezTo>
                <a:cubicBezTo>
                  <a:pt x="1661001" y="2237403"/>
                  <a:pt x="1554040" y="2214735"/>
                  <a:pt x="1312082" y="2224726"/>
                </a:cubicBezTo>
                <a:cubicBezTo>
                  <a:pt x="1070124" y="2234717"/>
                  <a:pt x="1017638" y="2199976"/>
                  <a:pt x="731738" y="2224726"/>
                </a:cubicBezTo>
                <a:cubicBezTo>
                  <a:pt x="445838" y="2249476"/>
                  <a:pt x="356138" y="2218251"/>
                  <a:pt x="0" y="2224726"/>
                </a:cubicBezTo>
                <a:cubicBezTo>
                  <a:pt x="26589" y="2066629"/>
                  <a:pt x="4105" y="1877335"/>
                  <a:pt x="0" y="1668545"/>
                </a:cubicBezTo>
                <a:cubicBezTo>
                  <a:pt x="-4105" y="1459755"/>
                  <a:pt x="12160" y="1304809"/>
                  <a:pt x="0" y="1112363"/>
                </a:cubicBezTo>
                <a:cubicBezTo>
                  <a:pt x="-12160" y="919917"/>
                  <a:pt x="12313" y="755591"/>
                  <a:pt x="0" y="578429"/>
                </a:cubicBezTo>
                <a:cubicBezTo>
                  <a:pt x="-12313" y="401267"/>
                  <a:pt x="14071" y="130090"/>
                  <a:pt x="0" y="0"/>
                </a:cubicBezTo>
                <a:cubicBezTo>
                  <a:pt x="208369" y="-18993"/>
                  <a:pt x="333282" y="-1063"/>
                  <a:pt x="491985" y="0"/>
                </a:cubicBezTo>
                <a:cubicBezTo>
                  <a:pt x="650688" y="1063"/>
                  <a:pt x="933740" y="20288"/>
                  <a:pt x="1070791" y="0"/>
                </a:cubicBezTo>
                <a:cubicBezTo>
                  <a:pt x="1207842" y="-20288"/>
                  <a:pt x="1546191" y="-341"/>
                  <a:pt x="1707477" y="0"/>
                </a:cubicBezTo>
                <a:cubicBezTo>
                  <a:pt x="1868763" y="341"/>
                  <a:pt x="2042573" y="13377"/>
                  <a:pt x="2228402" y="0"/>
                </a:cubicBezTo>
                <a:cubicBezTo>
                  <a:pt x="2414231" y="-13377"/>
                  <a:pt x="2621910" y="3547"/>
                  <a:pt x="2894029" y="0"/>
                </a:cubicBezTo>
                <a:cubicBezTo>
                  <a:pt x="2909828" y="316083"/>
                  <a:pt x="2874834" y="484694"/>
                  <a:pt x="2894029" y="636516"/>
                </a:cubicBezTo>
                <a:cubicBezTo>
                  <a:pt x="2913224" y="788338"/>
                  <a:pt x="2901422" y="937082"/>
                  <a:pt x="2894029" y="1235954"/>
                </a:cubicBezTo>
                <a:cubicBezTo>
                  <a:pt x="2886636" y="1534826"/>
                  <a:pt x="2876024" y="1658524"/>
                  <a:pt x="2894029" y="1853931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OSOBNA SIGURNOST</a:t>
            </a: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4DDF7534-DC26-42D5-94AA-72078E0E97D5}"/>
              </a:ext>
            </a:extLst>
          </p:cNvPr>
          <p:cNvSpPr/>
          <p:nvPr/>
        </p:nvSpPr>
        <p:spPr>
          <a:xfrm rot="20905716">
            <a:off x="8829722" y="1546366"/>
            <a:ext cx="2777514" cy="2007211"/>
          </a:xfrm>
          <a:custGeom>
            <a:avLst/>
            <a:gdLst>
              <a:gd name="connsiteX0" fmla="*/ 0 w 2777514"/>
              <a:gd name="connsiteY0" fmla="*/ 0 h 2007211"/>
              <a:gd name="connsiteX1" fmla="*/ 638828 w 2777514"/>
              <a:gd name="connsiteY1" fmla="*/ 0 h 2007211"/>
              <a:gd name="connsiteX2" fmla="*/ 1388757 w 2777514"/>
              <a:gd name="connsiteY2" fmla="*/ 0 h 2007211"/>
              <a:gd name="connsiteX3" fmla="*/ 2083136 w 2777514"/>
              <a:gd name="connsiteY3" fmla="*/ 0 h 2007211"/>
              <a:gd name="connsiteX4" fmla="*/ 2777514 w 2777514"/>
              <a:gd name="connsiteY4" fmla="*/ 0 h 2007211"/>
              <a:gd name="connsiteX5" fmla="*/ 2777514 w 2777514"/>
              <a:gd name="connsiteY5" fmla="*/ 557556 h 2007211"/>
              <a:gd name="connsiteX6" fmla="*/ 2777514 w 2777514"/>
              <a:gd name="connsiteY6" fmla="*/ 1081659 h 2007211"/>
              <a:gd name="connsiteX7" fmla="*/ 2777514 w 2777514"/>
              <a:gd name="connsiteY7" fmla="*/ 1672669 h 2007211"/>
              <a:gd name="connsiteX8" fmla="*/ 2442972 w 2777514"/>
              <a:gd name="connsiteY8" fmla="*/ 2007211 h 2007211"/>
              <a:gd name="connsiteX9" fmla="*/ 1856659 w 2777514"/>
              <a:gd name="connsiteY9" fmla="*/ 2007211 h 2007211"/>
              <a:gd name="connsiteX10" fmla="*/ 1270345 w 2777514"/>
              <a:gd name="connsiteY10" fmla="*/ 2007211 h 2007211"/>
              <a:gd name="connsiteX11" fmla="*/ 684032 w 2777514"/>
              <a:gd name="connsiteY11" fmla="*/ 2007211 h 2007211"/>
              <a:gd name="connsiteX12" fmla="*/ 0 w 2777514"/>
              <a:gd name="connsiteY12" fmla="*/ 2007211 h 2007211"/>
              <a:gd name="connsiteX13" fmla="*/ 0 w 2777514"/>
              <a:gd name="connsiteY13" fmla="*/ 1378285 h 2007211"/>
              <a:gd name="connsiteX14" fmla="*/ 0 w 2777514"/>
              <a:gd name="connsiteY14" fmla="*/ 749359 h 2007211"/>
              <a:gd name="connsiteX15" fmla="*/ 0 w 2777514"/>
              <a:gd name="connsiteY15" fmla="*/ 0 h 2007211"/>
              <a:gd name="connsiteX0" fmla="*/ 2442972 w 2777514"/>
              <a:gd name="connsiteY0" fmla="*/ 2007211 h 2007211"/>
              <a:gd name="connsiteX1" fmla="*/ 2509881 w 2777514"/>
              <a:gd name="connsiteY1" fmla="*/ 1739578 h 2007211"/>
              <a:gd name="connsiteX2" fmla="*/ 2777514 w 2777514"/>
              <a:gd name="connsiteY2" fmla="*/ 1672669 h 2007211"/>
              <a:gd name="connsiteX3" fmla="*/ 2442972 w 2777514"/>
              <a:gd name="connsiteY3" fmla="*/ 2007211 h 2007211"/>
              <a:gd name="connsiteX0" fmla="*/ 2442972 w 2777514"/>
              <a:gd name="connsiteY0" fmla="*/ 2007211 h 2007211"/>
              <a:gd name="connsiteX1" fmla="*/ 2509881 w 2777514"/>
              <a:gd name="connsiteY1" fmla="*/ 1739578 h 2007211"/>
              <a:gd name="connsiteX2" fmla="*/ 2777514 w 2777514"/>
              <a:gd name="connsiteY2" fmla="*/ 1672669 h 2007211"/>
              <a:gd name="connsiteX3" fmla="*/ 2442972 w 2777514"/>
              <a:gd name="connsiteY3" fmla="*/ 2007211 h 2007211"/>
              <a:gd name="connsiteX4" fmla="*/ 1807799 w 2777514"/>
              <a:gd name="connsiteY4" fmla="*/ 2007211 h 2007211"/>
              <a:gd name="connsiteX5" fmla="*/ 1221486 w 2777514"/>
              <a:gd name="connsiteY5" fmla="*/ 2007211 h 2007211"/>
              <a:gd name="connsiteX6" fmla="*/ 561884 w 2777514"/>
              <a:gd name="connsiteY6" fmla="*/ 2007211 h 2007211"/>
              <a:gd name="connsiteX7" fmla="*/ 0 w 2777514"/>
              <a:gd name="connsiteY7" fmla="*/ 2007211 h 2007211"/>
              <a:gd name="connsiteX8" fmla="*/ 0 w 2777514"/>
              <a:gd name="connsiteY8" fmla="*/ 1338141 h 2007211"/>
              <a:gd name="connsiteX9" fmla="*/ 0 w 2777514"/>
              <a:gd name="connsiteY9" fmla="*/ 729287 h 2007211"/>
              <a:gd name="connsiteX10" fmla="*/ 0 w 2777514"/>
              <a:gd name="connsiteY10" fmla="*/ 0 h 2007211"/>
              <a:gd name="connsiteX11" fmla="*/ 722154 w 2777514"/>
              <a:gd name="connsiteY11" fmla="*/ 0 h 2007211"/>
              <a:gd name="connsiteX12" fmla="*/ 1416532 w 2777514"/>
              <a:gd name="connsiteY12" fmla="*/ 0 h 2007211"/>
              <a:gd name="connsiteX13" fmla="*/ 2083136 w 2777514"/>
              <a:gd name="connsiteY13" fmla="*/ 0 h 2007211"/>
              <a:gd name="connsiteX14" fmla="*/ 2777514 w 2777514"/>
              <a:gd name="connsiteY14" fmla="*/ 0 h 2007211"/>
              <a:gd name="connsiteX15" fmla="*/ 2777514 w 2777514"/>
              <a:gd name="connsiteY15" fmla="*/ 591010 h 2007211"/>
              <a:gd name="connsiteX16" fmla="*/ 2777514 w 2777514"/>
              <a:gd name="connsiteY16" fmla="*/ 1148566 h 2007211"/>
              <a:gd name="connsiteX17" fmla="*/ 2777514 w 2777514"/>
              <a:gd name="connsiteY17" fmla="*/ 1672669 h 200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77514" h="2007211" stroke="0" extrusionOk="0">
                <a:moveTo>
                  <a:pt x="0" y="0"/>
                </a:moveTo>
                <a:cubicBezTo>
                  <a:pt x="302553" y="-7331"/>
                  <a:pt x="458928" y="6273"/>
                  <a:pt x="638828" y="0"/>
                </a:cubicBezTo>
                <a:cubicBezTo>
                  <a:pt x="818728" y="-6273"/>
                  <a:pt x="1032166" y="-7870"/>
                  <a:pt x="1388757" y="0"/>
                </a:cubicBezTo>
                <a:cubicBezTo>
                  <a:pt x="1745348" y="7870"/>
                  <a:pt x="1854250" y="12090"/>
                  <a:pt x="2083136" y="0"/>
                </a:cubicBezTo>
                <a:cubicBezTo>
                  <a:pt x="2312022" y="-12090"/>
                  <a:pt x="2480758" y="-30644"/>
                  <a:pt x="2777514" y="0"/>
                </a:cubicBezTo>
                <a:cubicBezTo>
                  <a:pt x="2786975" y="220073"/>
                  <a:pt x="2785196" y="433425"/>
                  <a:pt x="2777514" y="557556"/>
                </a:cubicBezTo>
                <a:cubicBezTo>
                  <a:pt x="2769832" y="681687"/>
                  <a:pt x="2780253" y="951482"/>
                  <a:pt x="2777514" y="1081659"/>
                </a:cubicBezTo>
                <a:cubicBezTo>
                  <a:pt x="2774775" y="1211836"/>
                  <a:pt x="2762019" y="1474976"/>
                  <a:pt x="2777514" y="1672669"/>
                </a:cubicBezTo>
                <a:cubicBezTo>
                  <a:pt x="2646812" y="1806283"/>
                  <a:pt x="2532561" y="1924096"/>
                  <a:pt x="2442972" y="2007211"/>
                </a:cubicBezTo>
                <a:cubicBezTo>
                  <a:pt x="2291046" y="2002908"/>
                  <a:pt x="2046124" y="1993886"/>
                  <a:pt x="1856659" y="2007211"/>
                </a:cubicBezTo>
                <a:cubicBezTo>
                  <a:pt x="1667194" y="2020536"/>
                  <a:pt x="1558978" y="1988916"/>
                  <a:pt x="1270345" y="2007211"/>
                </a:cubicBezTo>
                <a:cubicBezTo>
                  <a:pt x="981712" y="2025506"/>
                  <a:pt x="862323" y="1989770"/>
                  <a:pt x="684032" y="2007211"/>
                </a:cubicBezTo>
                <a:cubicBezTo>
                  <a:pt x="505741" y="2024652"/>
                  <a:pt x="236810" y="2020481"/>
                  <a:pt x="0" y="2007211"/>
                </a:cubicBezTo>
                <a:cubicBezTo>
                  <a:pt x="19668" y="1826708"/>
                  <a:pt x="9929" y="1668331"/>
                  <a:pt x="0" y="1378285"/>
                </a:cubicBezTo>
                <a:cubicBezTo>
                  <a:pt x="-9929" y="1088239"/>
                  <a:pt x="15990" y="1035481"/>
                  <a:pt x="0" y="749359"/>
                </a:cubicBezTo>
                <a:cubicBezTo>
                  <a:pt x="-15990" y="463237"/>
                  <a:pt x="36058" y="258067"/>
                  <a:pt x="0" y="0"/>
                </a:cubicBezTo>
                <a:close/>
              </a:path>
              <a:path w="2777514" h="2007211" fill="darkenLess" stroke="0" extrusionOk="0">
                <a:moveTo>
                  <a:pt x="2442972" y="2007211"/>
                </a:moveTo>
                <a:cubicBezTo>
                  <a:pt x="2470853" y="1909572"/>
                  <a:pt x="2497726" y="1830650"/>
                  <a:pt x="2509881" y="1739578"/>
                </a:cubicBezTo>
                <a:cubicBezTo>
                  <a:pt x="2634530" y="1716774"/>
                  <a:pt x="2691447" y="1706931"/>
                  <a:pt x="2777514" y="1672669"/>
                </a:cubicBezTo>
                <a:cubicBezTo>
                  <a:pt x="2694538" y="1724268"/>
                  <a:pt x="2597859" y="1872180"/>
                  <a:pt x="2442972" y="2007211"/>
                </a:cubicBezTo>
                <a:close/>
              </a:path>
              <a:path w="2777514" h="2007211" fill="none" extrusionOk="0">
                <a:moveTo>
                  <a:pt x="2442972" y="2007211"/>
                </a:moveTo>
                <a:cubicBezTo>
                  <a:pt x="2476714" y="1881901"/>
                  <a:pt x="2486029" y="1847825"/>
                  <a:pt x="2509881" y="1739578"/>
                </a:cubicBezTo>
                <a:cubicBezTo>
                  <a:pt x="2641136" y="1720157"/>
                  <a:pt x="2661607" y="1694508"/>
                  <a:pt x="2777514" y="1672669"/>
                </a:cubicBezTo>
                <a:cubicBezTo>
                  <a:pt x="2650023" y="1793074"/>
                  <a:pt x="2574382" y="1888681"/>
                  <a:pt x="2442972" y="2007211"/>
                </a:cubicBezTo>
                <a:cubicBezTo>
                  <a:pt x="2247819" y="2000975"/>
                  <a:pt x="2029367" y="2009820"/>
                  <a:pt x="1807799" y="2007211"/>
                </a:cubicBezTo>
                <a:cubicBezTo>
                  <a:pt x="1586231" y="2004602"/>
                  <a:pt x="1508059" y="2036061"/>
                  <a:pt x="1221486" y="2007211"/>
                </a:cubicBezTo>
                <a:cubicBezTo>
                  <a:pt x="934913" y="1978361"/>
                  <a:pt x="880457" y="1988622"/>
                  <a:pt x="561884" y="2007211"/>
                </a:cubicBezTo>
                <a:cubicBezTo>
                  <a:pt x="243311" y="2025800"/>
                  <a:pt x="129810" y="1983012"/>
                  <a:pt x="0" y="2007211"/>
                </a:cubicBezTo>
                <a:cubicBezTo>
                  <a:pt x="-15992" y="1712869"/>
                  <a:pt x="25464" y="1589799"/>
                  <a:pt x="0" y="1338141"/>
                </a:cubicBezTo>
                <a:cubicBezTo>
                  <a:pt x="-25464" y="1086483"/>
                  <a:pt x="2056" y="955834"/>
                  <a:pt x="0" y="729287"/>
                </a:cubicBezTo>
                <a:cubicBezTo>
                  <a:pt x="-2056" y="502740"/>
                  <a:pt x="-3108" y="166009"/>
                  <a:pt x="0" y="0"/>
                </a:cubicBezTo>
                <a:cubicBezTo>
                  <a:pt x="206205" y="26407"/>
                  <a:pt x="567485" y="9186"/>
                  <a:pt x="722154" y="0"/>
                </a:cubicBezTo>
                <a:cubicBezTo>
                  <a:pt x="876823" y="-9186"/>
                  <a:pt x="1117698" y="15507"/>
                  <a:pt x="1416532" y="0"/>
                </a:cubicBezTo>
                <a:cubicBezTo>
                  <a:pt x="1715366" y="-15507"/>
                  <a:pt x="1893710" y="15691"/>
                  <a:pt x="2083136" y="0"/>
                </a:cubicBezTo>
                <a:cubicBezTo>
                  <a:pt x="2272562" y="-15691"/>
                  <a:pt x="2432198" y="31752"/>
                  <a:pt x="2777514" y="0"/>
                </a:cubicBezTo>
                <a:cubicBezTo>
                  <a:pt x="2797025" y="122201"/>
                  <a:pt x="2763767" y="406168"/>
                  <a:pt x="2777514" y="591010"/>
                </a:cubicBezTo>
                <a:cubicBezTo>
                  <a:pt x="2791262" y="775852"/>
                  <a:pt x="2755273" y="887656"/>
                  <a:pt x="2777514" y="1148566"/>
                </a:cubicBezTo>
                <a:cubicBezTo>
                  <a:pt x="2799755" y="1409476"/>
                  <a:pt x="2789867" y="1495145"/>
                  <a:pt x="2777514" y="1672669"/>
                </a:cubicBezTo>
              </a:path>
              <a:path w="2777514" h="2007211" fill="none" stroke="0" extrusionOk="0">
                <a:moveTo>
                  <a:pt x="2442972" y="2007211"/>
                </a:moveTo>
                <a:cubicBezTo>
                  <a:pt x="2483518" y="1882627"/>
                  <a:pt x="2475514" y="1870761"/>
                  <a:pt x="2509881" y="1739578"/>
                </a:cubicBezTo>
                <a:cubicBezTo>
                  <a:pt x="2624605" y="1701786"/>
                  <a:pt x="2708783" y="1684781"/>
                  <a:pt x="2777514" y="1672669"/>
                </a:cubicBezTo>
                <a:cubicBezTo>
                  <a:pt x="2664092" y="1790310"/>
                  <a:pt x="2583708" y="1859472"/>
                  <a:pt x="2442972" y="2007211"/>
                </a:cubicBezTo>
                <a:cubicBezTo>
                  <a:pt x="2277813" y="2013032"/>
                  <a:pt x="2089440" y="2030433"/>
                  <a:pt x="1832229" y="2007211"/>
                </a:cubicBezTo>
                <a:cubicBezTo>
                  <a:pt x="1575018" y="1983989"/>
                  <a:pt x="1398283" y="1981982"/>
                  <a:pt x="1197056" y="2007211"/>
                </a:cubicBezTo>
                <a:cubicBezTo>
                  <a:pt x="995829" y="2032440"/>
                  <a:pt x="779045" y="1990386"/>
                  <a:pt x="586313" y="2007211"/>
                </a:cubicBezTo>
                <a:cubicBezTo>
                  <a:pt x="393581" y="2024036"/>
                  <a:pt x="259563" y="1980364"/>
                  <a:pt x="0" y="2007211"/>
                </a:cubicBezTo>
                <a:cubicBezTo>
                  <a:pt x="13890" y="1838563"/>
                  <a:pt x="17922" y="1676211"/>
                  <a:pt x="0" y="1378285"/>
                </a:cubicBezTo>
                <a:cubicBezTo>
                  <a:pt x="-17922" y="1080359"/>
                  <a:pt x="1564" y="921353"/>
                  <a:pt x="0" y="709215"/>
                </a:cubicBezTo>
                <a:cubicBezTo>
                  <a:pt x="-1564" y="497077"/>
                  <a:pt x="-19339" y="143301"/>
                  <a:pt x="0" y="0"/>
                </a:cubicBezTo>
                <a:cubicBezTo>
                  <a:pt x="287544" y="-14997"/>
                  <a:pt x="475854" y="12161"/>
                  <a:pt x="694379" y="0"/>
                </a:cubicBezTo>
                <a:cubicBezTo>
                  <a:pt x="912904" y="-12161"/>
                  <a:pt x="1112993" y="9214"/>
                  <a:pt x="1388757" y="0"/>
                </a:cubicBezTo>
                <a:cubicBezTo>
                  <a:pt x="1664521" y="-9214"/>
                  <a:pt x="1711170" y="-30974"/>
                  <a:pt x="2027585" y="0"/>
                </a:cubicBezTo>
                <a:cubicBezTo>
                  <a:pt x="2344000" y="30974"/>
                  <a:pt x="2526845" y="34045"/>
                  <a:pt x="2777514" y="0"/>
                </a:cubicBezTo>
                <a:cubicBezTo>
                  <a:pt x="2766791" y="253865"/>
                  <a:pt x="2756354" y="297405"/>
                  <a:pt x="2777514" y="557556"/>
                </a:cubicBezTo>
                <a:cubicBezTo>
                  <a:pt x="2798674" y="817707"/>
                  <a:pt x="2784054" y="830686"/>
                  <a:pt x="2777514" y="1098386"/>
                </a:cubicBezTo>
                <a:cubicBezTo>
                  <a:pt x="2770975" y="1366086"/>
                  <a:pt x="2784308" y="1509883"/>
                  <a:pt x="2777514" y="1672669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SIGURNOST PRIVATNOG VLASNIŠTVA</a:t>
            </a: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xmlns="" id="{F7DEDE1E-D923-4E73-A74C-3450B126A323}"/>
              </a:ext>
            </a:extLst>
          </p:cNvPr>
          <p:cNvSpPr/>
          <p:nvPr/>
        </p:nvSpPr>
        <p:spPr>
          <a:xfrm rot="21394935">
            <a:off x="311084" y="4211314"/>
            <a:ext cx="3373225" cy="2386553"/>
          </a:xfrm>
          <a:custGeom>
            <a:avLst/>
            <a:gdLst>
              <a:gd name="connsiteX0" fmla="*/ 0 w 3373225"/>
              <a:gd name="connsiteY0" fmla="*/ 0 h 2386553"/>
              <a:gd name="connsiteX1" fmla="*/ 607181 w 3373225"/>
              <a:gd name="connsiteY1" fmla="*/ 0 h 2386553"/>
              <a:gd name="connsiteX2" fmla="*/ 1349290 w 3373225"/>
              <a:gd name="connsiteY2" fmla="*/ 0 h 2386553"/>
              <a:gd name="connsiteX3" fmla="*/ 2023935 w 3373225"/>
              <a:gd name="connsiteY3" fmla="*/ 0 h 2386553"/>
              <a:gd name="connsiteX4" fmla="*/ 2698580 w 3373225"/>
              <a:gd name="connsiteY4" fmla="*/ 0 h 2386553"/>
              <a:gd name="connsiteX5" fmla="*/ 3373225 w 3373225"/>
              <a:gd name="connsiteY5" fmla="*/ 0 h 2386553"/>
              <a:gd name="connsiteX6" fmla="*/ 3373225 w 3373225"/>
              <a:gd name="connsiteY6" fmla="*/ 643041 h 2386553"/>
              <a:gd name="connsiteX7" fmla="*/ 3373225 w 3373225"/>
              <a:gd name="connsiteY7" fmla="*/ 1345745 h 2386553"/>
              <a:gd name="connsiteX8" fmla="*/ 3373225 w 3373225"/>
              <a:gd name="connsiteY8" fmla="*/ 1988786 h 2386553"/>
              <a:gd name="connsiteX9" fmla="*/ 2975458 w 3373225"/>
              <a:gd name="connsiteY9" fmla="*/ 2386553 h 2386553"/>
              <a:gd name="connsiteX10" fmla="*/ 2380366 w 3373225"/>
              <a:gd name="connsiteY10" fmla="*/ 2386553 h 2386553"/>
              <a:gd name="connsiteX11" fmla="*/ 1815029 w 3373225"/>
              <a:gd name="connsiteY11" fmla="*/ 2386553 h 2386553"/>
              <a:gd name="connsiteX12" fmla="*/ 1279447 w 3373225"/>
              <a:gd name="connsiteY12" fmla="*/ 2386553 h 2386553"/>
              <a:gd name="connsiteX13" fmla="*/ 743864 w 3373225"/>
              <a:gd name="connsiteY13" fmla="*/ 2386553 h 2386553"/>
              <a:gd name="connsiteX14" fmla="*/ 0 w 3373225"/>
              <a:gd name="connsiteY14" fmla="*/ 2386553 h 2386553"/>
              <a:gd name="connsiteX15" fmla="*/ 0 w 3373225"/>
              <a:gd name="connsiteY15" fmla="*/ 1837646 h 2386553"/>
              <a:gd name="connsiteX16" fmla="*/ 0 w 3373225"/>
              <a:gd name="connsiteY16" fmla="*/ 1312604 h 2386553"/>
              <a:gd name="connsiteX17" fmla="*/ 0 w 3373225"/>
              <a:gd name="connsiteY17" fmla="*/ 715966 h 2386553"/>
              <a:gd name="connsiteX18" fmla="*/ 0 w 3373225"/>
              <a:gd name="connsiteY18" fmla="*/ 0 h 2386553"/>
              <a:gd name="connsiteX0" fmla="*/ 2975458 w 3373225"/>
              <a:gd name="connsiteY0" fmla="*/ 2386553 h 2386553"/>
              <a:gd name="connsiteX1" fmla="*/ 3055012 w 3373225"/>
              <a:gd name="connsiteY1" fmla="*/ 2068340 h 2386553"/>
              <a:gd name="connsiteX2" fmla="*/ 3373225 w 3373225"/>
              <a:gd name="connsiteY2" fmla="*/ 1988786 h 2386553"/>
              <a:gd name="connsiteX3" fmla="*/ 2975458 w 3373225"/>
              <a:gd name="connsiteY3" fmla="*/ 2386553 h 2386553"/>
              <a:gd name="connsiteX0" fmla="*/ 2975458 w 3373225"/>
              <a:gd name="connsiteY0" fmla="*/ 2386553 h 2386553"/>
              <a:gd name="connsiteX1" fmla="*/ 3055012 w 3373225"/>
              <a:gd name="connsiteY1" fmla="*/ 2068340 h 2386553"/>
              <a:gd name="connsiteX2" fmla="*/ 3373225 w 3373225"/>
              <a:gd name="connsiteY2" fmla="*/ 1988786 h 2386553"/>
              <a:gd name="connsiteX3" fmla="*/ 2975458 w 3373225"/>
              <a:gd name="connsiteY3" fmla="*/ 2386553 h 2386553"/>
              <a:gd name="connsiteX4" fmla="*/ 2380366 w 3373225"/>
              <a:gd name="connsiteY4" fmla="*/ 2386553 h 2386553"/>
              <a:gd name="connsiteX5" fmla="*/ 1844784 w 3373225"/>
              <a:gd name="connsiteY5" fmla="*/ 2386553 h 2386553"/>
              <a:gd name="connsiteX6" fmla="*/ 1190183 w 3373225"/>
              <a:gd name="connsiteY6" fmla="*/ 2386553 h 2386553"/>
              <a:gd name="connsiteX7" fmla="*/ 684355 w 3373225"/>
              <a:gd name="connsiteY7" fmla="*/ 2386553 h 2386553"/>
              <a:gd name="connsiteX8" fmla="*/ 0 w 3373225"/>
              <a:gd name="connsiteY8" fmla="*/ 2386553 h 2386553"/>
              <a:gd name="connsiteX9" fmla="*/ 0 w 3373225"/>
              <a:gd name="connsiteY9" fmla="*/ 1813780 h 2386553"/>
              <a:gd name="connsiteX10" fmla="*/ 0 w 3373225"/>
              <a:gd name="connsiteY10" fmla="*/ 1169411 h 2386553"/>
              <a:gd name="connsiteX11" fmla="*/ 0 w 3373225"/>
              <a:gd name="connsiteY11" fmla="*/ 548907 h 2386553"/>
              <a:gd name="connsiteX12" fmla="*/ 0 w 3373225"/>
              <a:gd name="connsiteY12" fmla="*/ 0 h 2386553"/>
              <a:gd name="connsiteX13" fmla="*/ 607181 w 3373225"/>
              <a:gd name="connsiteY13" fmla="*/ 0 h 2386553"/>
              <a:gd name="connsiteX14" fmla="*/ 1349290 w 3373225"/>
              <a:gd name="connsiteY14" fmla="*/ 0 h 2386553"/>
              <a:gd name="connsiteX15" fmla="*/ 1956471 w 3373225"/>
              <a:gd name="connsiteY15" fmla="*/ 0 h 2386553"/>
              <a:gd name="connsiteX16" fmla="*/ 2631116 w 3373225"/>
              <a:gd name="connsiteY16" fmla="*/ 0 h 2386553"/>
              <a:gd name="connsiteX17" fmla="*/ 3373225 w 3373225"/>
              <a:gd name="connsiteY17" fmla="*/ 0 h 2386553"/>
              <a:gd name="connsiteX18" fmla="*/ 3373225 w 3373225"/>
              <a:gd name="connsiteY18" fmla="*/ 643041 h 2386553"/>
              <a:gd name="connsiteX19" fmla="*/ 3373225 w 3373225"/>
              <a:gd name="connsiteY19" fmla="*/ 1305969 h 2386553"/>
              <a:gd name="connsiteX20" fmla="*/ 3373225 w 3373225"/>
              <a:gd name="connsiteY20" fmla="*/ 1988786 h 238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3225" h="2386553" stroke="0" extrusionOk="0">
                <a:moveTo>
                  <a:pt x="0" y="0"/>
                </a:moveTo>
                <a:cubicBezTo>
                  <a:pt x="130134" y="-14913"/>
                  <a:pt x="436373" y="-7148"/>
                  <a:pt x="607181" y="0"/>
                </a:cubicBezTo>
                <a:cubicBezTo>
                  <a:pt x="777989" y="7148"/>
                  <a:pt x="1162129" y="-8013"/>
                  <a:pt x="1349290" y="0"/>
                </a:cubicBezTo>
                <a:cubicBezTo>
                  <a:pt x="1536451" y="8013"/>
                  <a:pt x="1771685" y="-28737"/>
                  <a:pt x="2023935" y="0"/>
                </a:cubicBezTo>
                <a:cubicBezTo>
                  <a:pt x="2276186" y="28737"/>
                  <a:pt x="2430605" y="4241"/>
                  <a:pt x="2698580" y="0"/>
                </a:cubicBezTo>
                <a:cubicBezTo>
                  <a:pt x="2966555" y="-4241"/>
                  <a:pt x="3158007" y="-31412"/>
                  <a:pt x="3373225" y="0"/>
                </a:cubicBezTo>
                <a:cubicBezTo>
                  <a:pt x="3388767" y="138760"/>
                  <a:pt x="3344078" y="452425"/>
                  <a:pt x="3373225" y="643041"/>
                </a:cubicBezTo>
                <a:cubicBezTo>
                  <a:pt x="3402372" y="833657"/>
                  <a:pt x="3370015" y="1189590"/>
                  <a:pt x="3373225" y="1345745"/>
                </a:cubicBezTo>
                <a:cubicBezTo>
                  <a:pt x="3376435" y="1501900"/>
                  <a:pt x="3391514" y="1784992"/>
                  <a:pt x="3373225" y="1988786"/>
                </a:cubicBezTo>
                <a:cubicBezTo>
                  <a:pt x="3267906" y="2059011"/>
                  <a:pt x="3126889" y="2243510"/>
                  <a:pt x="2975458" y="2386553"/>
                </a:cubicBezTo>
                <a:cubicBezTo>
                  <a:pt x="2699319" y="2402978"/>
                  <a:pt x="2565889" y="2370265"/>
                  <a:pt x="2380366" y="2386553"/>
                </a:cubicBezTo>
                <a:cubicBezTo>
                  <a:pt x="2194843" y="2402841"/>
                  <a:pt x="1939438" y="2384092"/>
                  <a:pt x="1815029" y="2386553"/>
                </a:cubicBezTo>
                <a:cubicBezTo>
                  <a:pt x="1690620" y="2389014"/>
                  <a:pt x="1542784" y="2401724"/>
                  <a:pt x="1279447" y="2386553"/>
                </a:cubicBezTo>
                <a:cubicBezTo>
                  <a:pt x="1016110" y="2371382"/>
                  <a:pt x="982971" y="2385579"/>
                  <a:pt x="743864" y="2386553"/>
                </a:cubicBezTo>
                <a:cubicBezTo>
                  <a:pt x="504757" y="2387527"/>
                  <a:pt x="276680" y="2351292"/>
                  <a:pt x="0" y="2386553"/>
                </a:cubicBezTo>
                <a:cubicBezTo>
                  <a:pt x="27201" y="2181841"/>
                  <a:pt x="13432" y="2044597"/>
                  <a:pt x="0" y="1837646"/>
                </a:cubicBezTo>
                <a:cubicBezTo>
                  <a:pt x="-13432" y="1630695"/>
                  <a:pt x="-5638" y="1569306"/>
                  <a:pt x="0" y="1312604"/>
                </a:cubicBezTo>
                <a:cubicBezTo>
                  <a:pt x="5638" y="1055902"/>
                  <a:pt x="4267" y="880658"/>
                  <a:pt x="0" y="715966"/>
                </a:cubicBezTo>
                <a:cubicBezTo>
                  <a:pt x="-4267" y="551274"/>
                  <a:pt x="-16937" y="234568"/>
                  <a:pt x="0" y="0"/>
                </a:cubicBezTo>
                <a:close/>
              </a:path>
              <a:path w="3373225" h="2386553" fill="darkenLess" stroke="0" extrusionOk="0">
                <a:moveTo>
                  <a:pt x="2975458" y="2386553"/>
                </a:moveTo>
                <a:cubicBezTo>
                  <a:pt x="3001024" y="2310207"/>
                  <a:pt x="3025139" y="2167712"/>
                  <a:pt x="3055012" y="2068340"/>
                </a:cubicBezTo>
                <a:cubicBezTo>
                  <a:pt x="3118728" y="2050959"/>
                  <a:pt x="3269490" y="2012278"/>
                  <a:pt x="3373225" y="1988786"/>
                </a:cubicBezTo>
                <a:cubicBezTo>
                  <a:pt x="3254284" y="2079269"/>
                  <a:pt x="3166822" y="2202784"/>
                  <a:pt x="2975458" y="2386553"/>
                </a:cubicBezTo>
                <a:close/>
              </a:path>
              <a:path w="3373225" h="2386553" fill="none" extrusionOk="0">
                <a:moveTo>
                  <a:pt x="2975458" y="2386553"/>
                </a:moveTo>
                <a:cubicBezTo>
                  <a:pt x="3013540" y="2275344"/>
                  <a:pt x="3034685" y="2164677"/>
                  <a:pt x="3055012" y="2068340"/>
                </a:cubicBezTo>
                <a:cubicBezTo>
                  <a:pt x="3173151" y="2047358"/>
                  <a:pt x="3279686" y="2018080"/>
                  <a:pt x="3373225" y="1988786"/>
                </a:cubicBezTo>
                <a:cubicBezTo>
                  <a:pt x="3188177" y="2154474"/>
                  <a:pt x="3122421" y="2232378"/>
                  <a:pt x="2975458" y="2386553"/>
                </a:cubicBezTo>
                <a:cubicBezTo>
                  <a:pt x="2763864" y="2379195"/>
                  <a:pt x="2571266" y="2384275"/>
                  <a:pt x="2380366" y="2386553"/>
                </a:cubicBezTo>
                <a:cubicBezTo>
                  <a:pt x="2189466" y="2388831"/>
                  <a:pt x="1963595" y="2374311"/>
                  <a:pt x="1844784" y="2386553"/>
                </a:cubicBezTo>
                <a:cubicBezTo>
                  <a:pt x="1725973" y="2398795"/>
                  <a:pt x="1466739" y="2402102"/>
                  <a:pt x="1190183" y="2386553"/>
                </a:cubicBezTo>
                <a:cubicBezTo>
                  <a:pt x="913627" y="2371004"/>
                  <a:pt x="864468" y="2372267"/>
                  <a:pt x="684355" y="2386553"/>
                </a:cubicBezTo>
                <a:cubicBezTo>
                  <a:pt x="504242" y="2400839"/>
                  <a:pt x="294670" y="2367933"/>
                  <a:pt x="0" y="2386553"/>
                </a:cubicBezTo>
                <a:cubicBezTo>
                  <a:pt x="-18882" y="2212243"/>
                  <a:pt x="-8604" y="2043337"/>
                  <a:pt x="0" y="1813780"/>
                </a:cubicBezTo>
                <a:cubicBezTo>
                  <a:pt x="8604" y="1584223"/>
                  <a:pt x="-17248" y="1331266"/>
                  <a:pt x="0" y="1169411"/>
                </a:cubicBezTo>
                <a:cubicBezTo>
                  <a:pt x="17248" y="1007556"/>
                  <a:pt x="-25789" y="799640"/>
                  <a:pt x="0" y="548907"/>
                </a:cubicBezTo>
                <a:cubicBezTo>
                  <a:pt x="25789" y="298174"/>
                  <a:pt x="-25011" y="173475"/>
                  <a:pt x="0" y="0"/>
                </a:cubicBezTo>
                <a:cubicBezTo>
                  <a:pt x="209283" y="9332"/>
                  <a:pt x="315473" y="23924"/>
                  <a:pt x="607181" y="0"/>
                </a:cubicBezTo>
                <a:cubicBezTo>
                  <a:pt x="898889" y="-23924"/>
                  <a:pt x="1136829" y="35562"/>
                  <a:pt x="1349290" y="0"/>
                </a:cubicBezTo>
                <a:cubicBezTo>
                  <a:pt x="1561751" y="-35562"/>
                  <a:pt x="1730988" y="23962"/>
                  <a:pt x="1956471" y="0"/>
                </a:cubicBezTo>
                <a:cubicBezTo>
                  <a:pt x="2181954" y="-23962"/>
                  <a:pt x="2489206" y="25699"/>
                  <a:pt x="2631116" y="0"/>
                </a:cubicBezTo>
                <a:cubicBezTo>
                  <a:pt x="2773026" y="-25699"/>
                  <a:pt x="3088302" y="35071"/>
                  <a:pt x="3373225" y="0"/>
                </a:cubicBezTo>
                <a:cubicBezTo>
                  <a:pt x="3354980" y="250128"/>
                  <a:pt x="3402148" y="504282"/>
                  <a:pt x="3373225" y="643041"/>
                </a:cubicBezTo>
                <a:cubicBezTo>
                  <a:pt x="3344302" y="781800"/>
                  <a:pt x="3393077" y="1086390"/>
                  <a:pt x="3373225" y="1305969"/>
                </a:cubicBezTo>
                <a:cubicBezTo>
                  <a:pt x="3353373" y="1525548"/>
                  <a:pt x="3347753" y="1721281"/>
                  <a:pt x="3373225" y="1988786"/>
                </a:cubicBezTo>
              </a:path>
              <a:path w="3373225" h="2386553" fill="none" stroke="0" extrusionOk="0">
                <a:moveTo>
                  <a:pt x="2975458" y="2386553"/>
                </a:moveTo>
                <a:cubicBezTo>
                  <a:pt x="2988746" y="2301580"/>
                  <a:pt x="3008521" y="2217470"/>
                  <a:pt x="3055012" y="2068340"/>
                </a:cubicBezTo>
                <a:cubicBezTo>
                  <a:pt x="3173994" y="2038777"/>
                  <a:pt x="3286636" y="2017089"/>
                  <a:pt x="3373225" y="1988786"/>
                </a:cubicBezTo>
                <a:cubicBezTo>
                  <a:pt x="3225531" y="2159926"/>
                  <a:pt x="3084238" y="2239290"/>
                  <a:pt x="2975458" y="2386553"/>
                </a:cubicBezTo>
                <a:cubicBezTo>
                  <a:pt x="2741500" y="2358902"/>
                  <a:pt x="2655663" y="2416398"/>
                  <a:pt x="2350612" y="2386553"/>
                </a:cubicBezTo>
                <a:cubicBezTo>
                  <a:pt x="2045561" y="2356708"/>
                  <a:pt x="1998177" y="2405028"/>
                  <a:pt x="1815029" y="2386553"/>
                </a:cubicBezTo>
                <a:cubicBezTo>
                  <a:pt x="1631881" y="2368078"/>
                  <a:pt x="1464485" y="2399732"/>
                  <a:pt x="1190183" y="2386553"/>
                </a:cubicBezTo>
                <a:cubicBezTo>
                  <a:pt x="915881" y="2373374"/>
                  <a:pt x="726297" y="2386909"/>
                  <a:pt x="595092" y="2386553"/>
                </a:cubicBezTo>
                <a:cubicBezTo>
                  <a:pt x="463887" y="2386197"/>
                  <a:pt x="285991" y="2409510"/>
                  <a:pt x="0" y="2386553"/>
                </a:cubicBezTo>
                <a:cubicBezTo>
                  <a:pt x="17744" y="2265388"/>
                  <a:pt x="11521" y="2097334"/>
                  <a:pt x="0" y="1861511"/>
                </a:cubicBezTo>
                <a:cubicBezTo>
                  <a:pt x="-11521" y="1625688"/>
                  <a:pt x="27497" y="1513625"/>
                  <a:pt x="0" y="1288739"/>
                </a:cubicBezTo>
                <a:cubicBezTo>
                  <a:pt x="-27497" y="1063853"/>
                  <a:pt x="8132" y="982480"/>
                  <a:pt x="0" y="763697"/>
                </a:cubicBezTo>
                <a:cubicBezTo>
                  <a:pt x="-8132" y="544914"/>
                  <a:pt x="36313" y="162855"/>
                  <a:pt x="0" y="0"/>
                </a:cubicBezTo>
                <a:cubicBezTo>
                  <a:pt x="167231" y="3183"/>
                  <a:pt x="392968" y="19078"/>
                  <a:pt x="573448" y="0"/>
                </a:cubicBezTo>
                <a:cubicBezTo>
                  <a:pt x="753928" y="-19078"/>
                  <a:pt x="1048289" y="-12866"/>
                  <a:pt x="1180629" y="0"/>
                </a:cubicBezTo>
                <a:cubicBezTo>
                  <a:pt x="1312969" y="12866"/>
                  <a:pt x="1567324" y="-12889"/>
                  <a:pt x="1754077" y="0"/>
                </a:cubicBezTo>
                <a:cubicBezTo>
                  <a:pt x="1940830" y="12889"/>
                  <a:pt x="2267030" y="-28417"/>
                  <a:pt x="2462454" y="0"/>
                </a:cubicBezTo>
                <a:cubicBezTo>
                  <a:pt x="2657878" y="28417"/>
                  <a:pt x="3165820" y="25484"/>
                  <a:pt x="3373225" y="0"/>
                </a:cubicBezTo>
                <a:cubicBezTo>
                  <a:pt x="3343050" y="199059"/>
                  <a:pt x="3381932" y="365300"/>
                  <a:pt x="3373225" y="662929"/>
                </a:cubicBezTo>
                <a:cubicBezTo>
                  <a:pt x="3364518" y="960558"/>
                  <a:pt x="3351367" y="1087616"/>
                  <a:pt x="3373225" y="1305969"/>
                </a:cubicBezTo>
                <a:cubicBezTo>
                  <a:pt x="3395083" y="1524322"/>
                  <a:pt x="3353114" y="1739970"/>
                  <a:pt x="3373225" y="1988786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RAVNOPRAVNOST</a:t>
            </a:r>
          </a:p>
        </p:txBody>
      </p:sp>
      <p:sp>
        <p:nvSpPr>
          <p:cNvPr id="10" name="Pravokutnik: savinuti kut 9">
            <a:extLst>
              <a:ext uri="{FF2B5EF4-FFF2-40B4-BE49-F238E27FC236}">
                <a16:creationId xmlns:a16="http://schemas.microsoft.com/office/drawing/2014/main" xmlns="" id="{BE983A47-5FA9-4186-B969-0862CE9F7719}"/>
              </a:ext>
            </a:extLst>
          </p:cNvPr>
          <p:cNvSpPr/>
          <p:nvPr/>
        </p:nvSpPr>
        <p:spPr>
          <a:xfrm rot="21013146">
            <a:off x="8139241" y="4212205"/>
            <a:ext cx="3566474" cy="2278956"/>
          </a:xfrm>
          <a:custGeom>
            <a:avLst/>
            <a:gdLst>
              <a:gd name="connsiteX0" fmla="*/ 0 w 3566474"/>
              <a:gd name="connsiteY0" fmla="*/ 0 h 2278956"/>
              <a:gd name="connsiteX1" fmla="*/ 523083 w 3566474"/>
              <a:gd name="connsiteY1" fmla="*/ 0 h 2278956"/>
              <a:gd name="connsiteX2" fmla="*/ 1188825 w 3566474"/>
              <a:gd name="connsiteY2" fmla="*/ 0 h 2278956"/>
              <a:gd name="connsiteX3" fmla="*/ 1783237 w 3566474"/>
              <a:gd name="connsiteY3" fmla="*/ 0 h 2278956"/>
              <a:gd name="connsiteX4" fmla="*/ 2377649 w 3566474"/>
              <a:gd name="connsiteY4" fmla="*/ 0 h 2278956"/>
              <a:gd name="connsiteX5" fmla="*/ 2972062 w 3566474"/>
              <a:gd name="connsiteY5" fmla="*/ 0 h 2278956"/>
              <a:gd name="connsiteX6" fmla="*/ 3566474 w 3566474"/>
              <a:gd name="connsiteY6" fmla="*/ 0 h 2278956"/>
              <a:gd name="connsiteX7" fmla="*/ 3566474 w 3566474"/>
              <a:gd name="connsiteY7" fmla="*/ 652032 h 2278956"/>
              <a:gd name="connsiteX8" fmla="*/ 3566474 w 3566474"/>
              <a:gd name="connsiteY8" fmla="*/ 1228099 h 2278956"/>
              <a:gd name="connsiteX9" fmla="*/ 3566474 w 3566474"/>
              <a:gd name="connsiteY9" fmla="*/ 1899122 h 2278956"/>
              <a:gd name="connsiteX10" fmla="*/ 3186640 w 3566474"/>
              <a:gd name="connsiteY10" fmla="*/ 2278956 h 2278956"/>
              <a:gd name="connsiteX11" fmla="*/ 2485579 w 3566474"/>
              <a:gd name="connsiteY11" fmla="*/ 2278956 h 2278956"/>
              <a:gd name="connsiteX12" fmla="*/ 1911984 w 3566474"/>
              <a:gd name="connsiteY12" fmla="*/ 2278956 h 2278956"/>
              <a:gd name="connsiteX13" fmla="*/ 1338389 w 3566474"/>
              <a:gd name="connsiteY13" fmla="*/ 2278956 h 2278956"/>
              <a:gd name="connsiteX14" fmla="*/ 732927 w 3566474"/>
              <a:gd name="connsiteY14" fmla="*/ 2278956 h 2278956"/>
              <a:gd name="connsiteX15" fmla="*/ 0 w 3566474"/>
              <a:gd name="connsiteY15" fmla="*/ 2278956 h 2278956"/>
              <a:gd name="connsiteX16" fmla="*/ 0 w 3566474"/>
              <a:gd name="connsiteY16" fmla="*/ 1663638 h 2278956"/>
              <a:gd name="connsiteX17" fmla="*/ 0 w 3566474"/>
              <a:gd name="connsiteY17" fmla="*/ 1093899 h 2278956"/>
              <a:gd name="connsiteX18" fmla="*/ 0 w 3566474"/>
              <a:gd name="connsiteY18" fmla="*/ 546949 h 2278956"/>
              <a:gd name="connsiteX19" fmla="*/ 0 w 3566474"/>
              <a:gd name="connsiteY19" fmla="*/ 0 h 2278956"/>
              <a:gd name="connsiteX0" fmla="*/ 3186640 w 3566474"/>
              <a:gd name="connsiteY0" fmla="*/ 2278956 h 2278956"/>
              <a:gd name="connsiteX1" fmla="*/ 3262607 w 3566474"/>
              <a:gd name="connsiteY1" fmla="*/ 1975089 h 2278956"/>
              <a:gd name="connsiteX2" fmla="*/ 3566474 w 3566474"/>
              <a:gd name="connsiteY2" fmla="*/ 1899122 h 2278956"/>
              <a:gd name="connsiteX3" fmla="*/ 3186640 w 3566474"/>
              <a:gd name="connsiteY3" fmla="*/ 2278956 h 2278956"/>
              <a:gd name="connsiteX0" fmla="*/ 3186640 w 3566474"/>
              <a:gd name="connsiteY0" fmla="*/ 2278956 h 2278956"/>
              <a:gd name="connsiteX1" fmla="*/ 3262607 w 3566474"/>
              <a:gd name="connsiteY1" fmla="*/ 1975089 h 2278956"/>
              <a:gd name="connsiteX2" fmla="*/ 3566474 w 3566474"/>
              <a:gd name="connsiteY2" fmla="*/ 1899122 h 2278956"/>
              <a:gd name="connsiteX3" fmla="*/ 3186640 w 3566474"/>
              <a:gd name="connsiteY3" fmla="*/ 2278956 h 2278956"/>
              <a:gd name="connsiteX4" fmla="*/ 2644911 w 3566474"/>
              <a:gd name="connsiteY4" fmla="*/ 2278956 h 2278956"/>
              <a:gd name="connsiteX5" fmla="*/ 2103182 w 3566474"/>
              <a:gd name="connsiteY5" fmla="*/ 2278956 h 2278956"/>
              <a:gd name="connsiteX6" fmla="*/ 1433988 w 3566474"/>
              <a:gd name="connsiteY6" fmla="*/ 2278956 h 2278956"/>
              <a:gd name="connsiteX7" fmla="*/ 828526 w 3566474"/>
              <a:gd name="connsiteY7" fmla="*/ 2278956 h 2278956"/>
              <a:gd name="connsiteX8" fmla="*/ 0 w 3566474"/>
              <a:gd name="connsiteY8" fmla="*/ 2278956 h 2278956"/>
              <a:gd name="connsiteX9" fmla="*/ 0 w 3566474"/>
              <a:gd name="connsiteY9" fmla="*/ 1732007 h 2278956"/>
              <a:gd name="connsiteX10" fmla="*/ 0 w 3566474"/>
              <a:gd name="connsiteY10" fmla="*/ 1207847 h 2278956"/>
              <a:gd name="connsiteX11" fmla="*/ 0 w 3566474"/>
              <a:gd name="connsiteY11" fmla="*/ 683687 h 2278956"/>
              <a:gd name="connsiteX12" fmla="*/ 0 w 3566474"/>
              <a:gd name="connsiteY12" fmla="*/ 0 h 2278956"/>
              <a:gd name="connsiteX13" fmla="*/ 558748 w 3566474"/>
              <a:gd name="connsiteY13" fmla="*/ 0 h 2278956"/>
              <a:gd name="connsiteX14" fmla="*/ 1153160 w 3566474"/>
              <a:gd name="connsiteY14" fmla="*/ 0 h 2278956"/>
              <a:gd name="connsiteX15" fmla="*/ 1747572 w 3566474"/>
              <a:gd name="connsiteY15" fmla="*/ 0 h 2278956"/>
              <a:gd name="connsiteX16" fmla="*/ 2306320 w 3566474"/>
              <a:gd name="connsiteY16" fmla="*/ 0 h 2278956"/>
              <a:gd name="connsiteX17" fmla="*/ 2793738 w 3566474"/>
              <a:gd name="connsiteY17" fmla="*/ 0 h 2278956"/>
              <a:gd name="connsiteX18" fmla="*/ 3566474 w 3566474"/>
              <a:gd name="connsiteY18" fmla="*/ 0 h 2278956"/>
              <a:gd name="connsiteX19" fmla="*/ 3566474 w 3566474"/>
              <a:gd name="connsiteY19" fmla="*/ 652032 h 2278956"/>
              <a:gd name="connsiteX20" fmla="*/ 3566474 w 3566474"/>
              <a:gd name="connsiteY20" fmla="*/ 1285073 h 2278956"/>
              <a:gd name="connsiteX21" fmla="*/ 3566474 w 3566474"/>
              <a:gd name="connsiteY21" fmla="*/ 1899122 h 227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66474" h="2278956" stroke="0" extrusionOk="0">
                <a:moveTo>
                  <a:pt x="0" y="0"/>
                </a:moveTo>
                <a:cubicBezTo>
                  <a:pt x="223471" y="17556"/>
                  <a:pt x="329306" y="-17366"/>
                  <a:pt x="523083" y="0"/>
                </a:cubicBezTo>
                <a:cubicBezTo>
                  <a:pt x="716860" y="17366"/>
                  <a:pt x="866422" y="9146"/>
                  <a:pt x="1188825" y="0"/>
                </a:cubicBezTo>
                <a:cubicBezTo>
                  <a:pt x="1511228" y="-9146"/>
                  <a:pt x="1522405" y="26279"/>
                  <a:pt x="1783237" y="0"/>
                </a:cubicBezTo>
                <a:cubicBezTo>
                  <a:pt x="2044069" y="-26279"/>
                  <a:pt x="2243502" y="-15852"/>
                  <a:pt x="2377649" y="0"/>
                </a:cubicBezTo>
                <a:cubicBezTo>
                  <a:pt x="2511796" y="15852"/>
                  <a:pt x="2709016" y="-15283"/>
                  <a:pt x="2972062" y="0"/>
                </a:cubicBezTo>
                <a:cubicBezTo>
                  <a:pt x="3235108" y="15283"/>
                  <a:pt x="3308074" y="-14485"/>
                  <a:pt x="3566474" y="0"/>
                </a:cubicBezTo>
                <a:cubicBezTo>
                  <a:pt x="3587420" y="171402"/>
                  <a:pt x="3561537" y="473347"/>
                  <a:pt x="3566474" y="652032"/>
                </a:cubicBezTo>
                <a:cubicBezTo>
                  <a:pt x="3571411" y="830717"/>
                  <a:pt x="3587008" y="948387"/>
                  <a:pt x="3566474" y="1228099"/>
                </a:cubicBezTo>
                <a:cubicBezTo>
                  <a:pt x="3545940" y="1507811"/>
                  <a:pt x="3547423" y="1605223"/>
                  <a:pt x="3566474" y="1899122"/>
                </a:cubicBezTo>
                <a:cubicBezTo>
                  <a:pt x="3465152" y="2030037"/>
                  <a:pt x="3356858" y="2087851"/>
                  <a:pt x="3186640" y="2278956"/>
                </a:cubicBezTo>
                <a:cubicBezTo>
                  <a:pt x="2939810" y="2258016"/>
                  <a:pt x="2686537" y="2301627"/>
                  <a:pt x="2485579" y="2278956"/>
                </a:cubicBezTo>
                <a:cubicBezTo>
                  <a:pt x="2284621" y="2256285"/>
                  <a:pt x="2028456" y="2258004"/>
                  <a:pt x="1911984" y="2278956"/>
                </a:cubicBezTo>
                <a:cubicBezTo>
                  <a:pt x="1795512" y="2299908"/>
                  <a:pt x="1478695" y="2282481"/>
                  <a:pt x="1338389" y="2278956"/>
                </a:cubicBezTo>
                <a:cubicBezTo>
                  <a:pt x="1198083" y="2275431"/>
                  <a:pt x="874104" y="2299266"/>
                  <a:pt x="732927" y="2278956"/>
                </a:cubicBezTo>
                <a:cubicBezTo>
                  <a:pt x="591750" y="2258646"/>
                  <a:pt x="166164" y="2242326"/>
                  <a:pt x="0" y="2278956"/>
                </a:cubicBezTo>
                <a:cubicBezTo>
                  <a:pt x="26226" y="2083362"/>
                  <a:pt x="5515" y="1913253"/>
                  <a:pt x="0" y="1663638"/>
                </a:cubicBezTo>
                <a:cubicBezTo>
                  <a:pt x="-5515" y="1414023"/>
                  <a:pt x="-26481" y="1307710"/>
                  <a:pt x="0" y="1093899"/>
                </a:cubicBezTo>
                <a:cubicBezTo>
                  <a:pt x="26481" y="880088"/>
                  <a:pt x="25845" y="732237"/>
                  <a:pt x="0" y="546949"/>
                </a:cubicBezTo>
                <a:cubicBezTo>
                  <a:pt x="-25845" y="361661"/>
                  <a:pt x="11669" y="157803"/>
                  <a:pt x="0" y="0"/>
                </a:cubicBezTo>
                <a:close/>
              </a:path>
              <a:path w="3566474" h="2278956" fill="darkenLess" stroke="0" extrusionOk="0">
                <a:moveTo>
                  <a:pt x="3186640" y="2278956"/>
                </a:moveTo>
                <a:cubicBezTo>
                  <a:pt x="3226820" y="2133216"/>
                  <a:pt x="3257228" y="2056124"/>
                  <a:pt x="3262607" y="1975089"/>
                </a:cubicBezTo>
                <a:cubicBezTo>
                  <a:pt x="3415820" y="1952779"/>
                  <a:pt x="3461967" y="1912666"/>
                  <a:pt x="3566474" y="1899122"/>
                </a:cubicBezTo>
                <a:cubicBezTo>
                  <a:pt x="3476158" y="2004005"/>
                  <a:pt x="3377795" y="2102953"/>
                  <a:pt x="3186640" y="2278956"/>
                </a:cubicBezTo>
                <a:close/>
              </a:path>
              <a:path w="3566474" h="2278956" fill="none" extrusionOk="0">
                <a:moveTo>
                  <a:pt x="3186640" y="2278956"/>
                </a:moveTo>
                <a:cubicBezTo>
                  <a:pt x="3214968" y="2149142"/>
                  <a:pt x="3243322" y="2083461"/>
                  <a:pt x="3262607" y="1975089"/>
                </a:cubicBezTo>
                <a:cubicBezTo>
                  <a:pt x="3388749" y="1936086"/>
                  <a:pt x="3441815" y="1942651"/>
                  <a:pt x="3566474" y="1899122"/>
                </a:cubicBezTo>
                <a:cubicBezTo>
                  <a:pt x="3412619" y="2064085"/>
                  <a:pt x="3367646" y="2126760"/>
                  <a:pt x="3186640" y="2278956"/>
                </a:cubicBezTo>
                <a:cubicBezTo>
                  <a:pt x="3036749" y="2294781"/>
                  <a:pt x="2887598" y="2269193"/>
                  <a:pt x="2644911" y="2278956"/>
                </a:cubicBezTo>
                <a:cubicBezTo>
                  <a:pt x="2402224" y="2288719"/>
                  <a:pt x="2344706" y="2261574"/>
                  <a:pt x="2103182" y="2278956"/>
                </a:cubicBezTo>
                <a:cubicBezTo>
                  <a:pt x="1861658" y="2296338"/>
                  <a:pt x="1699024" y="2281854"/>
                  <a:pt x="1433988" y="2278956"/>
                </a:cubicBezTo>
                <a:cubicBezTo>
                  <a:pt x="1168952" y="2276058"/>
                  <a:pt x="1129258" y="2299263"/>
                  <a:pt x="828526" y="2278956"/>
                </a:cubicBezTo>
                <a:cubicBezTo>
                  <a:pt x="527794" y="2258649"/>
                  <a:pt x="198069" y="2292010"/>
                  <a:pt x="0" y="2278956"/>
                </a:cubicBezTo>
                <a:cubicBezTo>
                  <a:pt x="10980" y="2024224"/>
                  <a:pt x="-15805" y="1909121"/>
                  <a:pt x="0" y="1732007"/>
                </a:cubicBezTo>
                <a:cubicBezTo>
                  <a:pt x="15805" y="1554893"/>
                  <a:pt x="-7" y="1363920"/>
                  <a:pt x="0" y="1207847"/>
                </a:cubicBezTo>
                <a:cubicBezTo>
                  <a:pt x="7" y="1051774"/>
                  <a:pt x="24495" y="847211"/>
                  <a:pt x="0" y="683687"/>
                </a:cubicBezTo>
                <a:cubicBezTo>
                  <a:pt x="-24495" y="520163"/>
                  <a:pt x="-16997" y="211687"/>
                  <a:pt x="0" y="0"/>
                </a:cubicBezTo>
                <a:cubicBezTo>
                  <a:pt x="122627" y="6942"/>
                  <a:pt x="331640" y="-27378"/>
                  <a:pt x="558748" y="0"/>
                </a:cubicBezTo>
                <a:cubicBezTo>
                  <a:pt x="785856" y="27378"/>
                  <a:pt x="903303" y="-19983"/>
                  <a:pt x="1153160" y="0"/>
                </a:cubicBezTo>
                <a:cubicBezTo>
                  <a:pt x="1403017" y="19983"/>
                  <a:pt x="1619615" y="23081"/>
                  <a:pt x="1747572" y="0"/>
                </a:cubicBezTo>
                <a:cubicBezTo>
                  <a:pt x="1875529" y="-23081"/>
                  <a:pt x="2117210" y="12490"/>
                  <a:pt x="2306320" y="0"/>
                </a:cubicBezTo>
                <a:cubicBezTo>
                  <a:pt x="2495430" y="-12490"/>
                  <a:pt x="2590376" y="-13283"/>
                  <a:pt x="2793738" y="0"/>
                </a:cubicBezTo>
                <a:cubicBezTo>
                  <a:pt x="2997100" y="13283"/>
                  <a:pt x="3363403" y="-17370"/>
                  <a:pt x="3566474" y="0"/>
                </a:cubicBezTo>
                <a:cubicBezTo>
                  <a:pt x="3551427" y="250781"/>
                  <a:pt x="3586973" y="487765"/>
                  <a:pt x="3566474" y="652032"/>
                </a:cubicBezTo>
                <a:cubicBezTo>
                  <a:pt x="3545975" y="816299"/>
                  <a:pt x="3578922" y="973662"/>
                  <a:pt x="3566474" y="1285073"/>
                </a:cubicBezTo>
                <a:cubicBezTo>
                  <a:pt x="3554026" y="1596484"/>
                  <a:pt x="3561640" y="1640756"/>
                  <a:pt x="3566474" y="1899122"/>
                </a:cubicBezTo>
              </a:path>
              <a:path w="3566474" h="2278956" fill="none" stroke="0" extrusionOk="0">
                <a:moveTo>
                  <a:pt x="3186640" y="2278956"/>
                </a:moveTo>
                <a:cubicBezTo>
                  <a:pt x="3201693" y="2184487"/>
                  <a:pt x="3242443" y="2052719"/>
                  <a:pt x="3262607" y="1975089"/>
                </a:cubicBezTo>
                <a:cubicBezTo>
                  <a:pt x="3402659" y="1936445"/>
                  <a:pt x="3433413" y="1919553"/>
                  <a:pt x="3566474" y="1899122"/>
                </a:cubicBezTo>
                <a:cubicBezTo>
                  <a:pt x="3391782" y="2091845"/>
                  <a:pt x="3304245" y="2196961"/>
                  <a:pt x="3186640" y="2278956"/>
                </a:cubicBezTo>
                <a:cubicBezTo>
                  <a:pt x="3064513" y="2261853"/>
                  <a:pt x="2772806" y="2284903"/>
                  <a:pt x="2644911" y="2278956"/>
                </a:cubicBezTo>
                <a:cubicBezTo>
                  <a:pt x="2517016" y="2273009"/>
                  <a:pt x="2137921" y="2272052"/>
                  <a:pt x="1975717" y="2278956"/>
                </a:cubicBezTo>
                <a:cubicBezTo>
                  <a:pt x="1813513" y="2285860"/>
                  <a:pt x="1481144" y="2247199"/>
                  <a:pt x="1338389" y="2278956"/>
                </a:cubicBezTo>
                <a:cubicBezTo>
                  <a:pt x="1195634" y="2310713"/>
                  <a:pt x="1000196" y="2270364"/>
                  <a:pt x="796660" y="2278956"/>
                </a:cubicBezTo>
                <a:cubicBezTo>
                  <a:pt x="593124" y="2287548"/>
                  <a:pt x="243908" y="2313265"/>
                  <a:pt x="0" y="2278956"/>
                </a:cubicBezTo>
                <a:cubicBezTo>
                  <a:pt x="-12258" y="2056993"/>
                  <a:pt x="21876" y="1898247"/>
                  <a:pt x="0" y="1709217"/>
                </a:cubicBezTo>
                <a:cubicBezTo>
                  <a:pt x="-21876" y="1520187"/>
                  <a:pt x="-7136" y="1351167"/>
                  <a:pt x="0" y="1207847"/>
                </a:cubicBezTo>
                <a:cubicBezTo>
                  <a:pt x="7136" y="1064527"/>
                  <a:pt x="-12175" y="856914"/>
                  <a:pt x="0" y="638108"/>
                </a:cubicBezTo>
                <a:cubicBezTo>
                  <a:pt x="12175" y="419302"/>
                  <a:pt x="-22121" y="281601"/>
                  <a:pt x="0" y="0"/>
                </a:cubicBezTo>
                <a:cubicBezTo>
                  <a:pt x="165398" y="19288"/>
                  <a:pt x="288404" y="3290"/>
                  <a:pt x="487418" y="0"/>
                </a:cubicBezTo>
                <a:cubicBezTo>
                  <a:pt x="686432" y="-3290"/>
                  <a:pt x="807650" y="-8868"/>
                  <a:pt x="974836" y="0"/>
                </a:cubicBezTo>
                <a:cubicBezTo>
                  <a:pt x="1142022" y="8868"/>
                  <a:pt x="1477883" y="17444"/>
                  <a:pt x="1604913" y="0"/>
                </a:cubicBezTo>
                <a:cubicBezTo>
                  <a:pt x="1731943" y="-17444"/>
                  <a:pt x="1908323" y="-6265"/>
                  <a:pt x="2092331" y="0"/>
                </a:cubicBezTo>
                <a:cubicBezTo>
                  <a:pt x="2276339" y="6265"/>
                  <a:pt x="2511031" y="16068"/>
                  <a:pt x="2686744" y="0"/>
                </a:cubicBezTo>
                <a:cubicBezTo>
                  <a:pt x="2862457" y="-16068"/>
                  <a:pt x="3339093" y="14083"/>
                  <a:pt x="3566474" y="0"/>
                </a:cubicBezTo>
                <a:cubicBezTo>
                  <a:pt x="3558814" y="224017"/>
                  <a:pt x="3555652" y="457163"/>
                  <a:pt x="3566474" y="614049"/>
                </a:cubicBezTo>
                <a:cubicBezTo>
                  <a:pt x="3577296" y="770935"/>
                  <a:pt x="3545853" y="1024239"/>
                  <a:pt x="3566474" y="1228099"/>
                </a:cubicBezTo>
                <a:cubicBezTo>
                  <a:pt x="3587096" y="1431959"/>
                  <a:pt x="3549176" y="1747141"/>
                  <a:pt x="3566474" y="1899122"/>
                </a:cubicBezTo>
              </a:path>
            </a:pathLst>
          </a:custGeom>
          <a:solidFill>
            <a:srgbClr val="FF99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OSOBNA SLOBODA, SLOBODA GOVORA I IZRAŽAVANJA, OKUPLJANJA I UDRUŽIVANJA</a:t>
            </a:r>
            <a:endParaRPr lang="hr-H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avokutnik: savinuti kut 10">
            <a:extLst>
              <a:ext uri="{FF2B5EF4-FFF2-40B4-BE49-F238E27FC236}">
                <a16:creationId xmlns:a16="http://schemas.microsoft.com/office/drawing/2014/main" xmlns="" id="{82D97958-5E00-4A9C-9DD5-9712BC7CC237}"/>
              </a:ext>
            </a:extLst>
          </p:cNvPr>
          <p:cNvSpPr/>
          <p:nvPr/>
        </p:nvSpPr>
        <p:spPr>
          <a:xfrm rot="258321">
            <a:off x="4415002" y="4527783"/>
            <a:ext cx="2894029" cy="2224726"/>
          </a:xfrm>
          <a:custGeom>
            <a:avLst/>
            <a:gdLst>
              <a:gd name="connsiteX0" fmla="*/ 0 w 2894029"/>
              <a:gd name="connsiteY0" fmla="*/ 0 h 2224726"/>
              <a:gd name="connsiteX1" fmla="*/ 520925 w 2894029"/>
              <a:gd name="connsiteY1" fmla="*/ 0 h 2224726"/>
              <a:gd name="connsiteX2" fmla="*/ 1157612 w 2894029"/>
              <a:gd name="connsiteY2" fmla="*/ 0 h 2224726"/>
              <a:gd name="connsiteX3" fmla="*/ 1736417 w 2894029"/>
              <a:gd name="connsiteY3" fmla="*/ 0 h 2224726"/>
              <a:gd name="connsiteX4" fmla="*/ 2315223 w 2894029"/>
              <a:gd name="connsiteY4" fmla="*/ 0 h 2224726"/>
              <a:gd name="connsiteX5" fmla="*/ 2894029 w 2894029"/>
              <a:gd name="connsiteY5" fmla="*/ 0 h 2224726"/>
              <a:gd name="connsiteX6" fmla="*/ 2894029 w 2894029"/>
              <a:gd name="connsiteY6" fmla="*/ 599438 h 2224726"/>
              <a:gd name="connsiteX7" fmla="*/ 2894029 w 2894029"/>
              <a:gd name="connsiteY7" fmla="*/ 1254493 h 2224726"/>
              <a:gd name="connsiteX8" fmla="*/ 2894029 w 2894029"/>
              <a:gd name="connsiteY8" fmla="*/ 1853931 h 2224726"/>
              <a:gd name="connsiteX9" fmla="*/ 2523234 w 2894029"/>
              <a:gd name="connsiteY9" fmla="*/ 2224726 h 2224726"/>
              <a:gd name="connsiteX10" fmla="*/ 1892426 w 2894029"/>
              <a:gd name="connsiteY10" fmla="*/ 2224726 h 2224726"/>
              <a:gd name="connsiteX11" fmla="*/ 1286849 w 2894029"/>
              <a:gd name="connsiteY11" fmla="*/ 2224726 h 2224726"/>
              <a:gd name="connsiteX12" fmla="*/ 706506 w 2894029"/>
              <a:gd name="connsiteY12" fmla="*/ 2224726 h 2224726"/>
              <a:gd name="connsiteX13" fmla="*/ 0 w 2894029"/>
              <a:gd name="connsiteY13" fmla="*/ 2224726 h 2224726"/>
              <a:gd name="connsiteX14" fmla="*/ 0 w 2894029"/>
              <a:gd name="connsiteY14" fmla="*/ 1690792 h 2224726"/>
              <a:gd name="connsiteX15" fmla="*/ 0 w 2894029"/>
              <a:gd name="connsiteY15" fmla="*/ 1134610 h 2224726"/>
              <a:gd name="connsiteX16" fmla="*/ 0 w 2894029"/>
              <a:gd name="connsiteY16" fmla="*/ 645171 h 2224726"/>
              <a:gd name="connsiteX17" fmla="*/ 0 w 2894029"/>
              <a:gd name="connsiteY17" fmla="*/ 0 h 2224726"/>
              <a:gd name="connsiteX0" fmla="*/ 2523234 w 2894029"/>
              <a:gd name="connsiteY0" fmla="*/ 2224726 h 2224726"/>
              <a:gd name="connsiteX1" fmla="*/ 2597393 w 2894029"/>
              <a:gd name="connsiteY1" fmla="*/ 1928090 h 2224726"/>
              <a:gd name="connsiteX2" fmla="*/ 2894029 w 2894029"/>
              <a:gd name="connsiteY2" fmla="*/ 1853931 h 2224726"/>
              <a:gd name="connsiteX3" fmla="*/ 2523234 w 2894029"/>
              <a:gd name="connsiteY3" fmla="*/ 2224726 h 2224726"/>
              <a:gd name="connsiteX0" fmla="*/ 2523234 w 2894029"/>
              <a:gd name="connsiteY0" fmla="*/ 2224726 h 2224726"/>
              <a:gd name="connsiteX1" fmla="*/ 2597393 w 2894029"/>
              <a:gd name="connsiteY1" fmla="*/ 1928090 h 2224726"/>
              <a:gd name="connsiteX2" fmla="*/ 2894029 w 2894029"/>
              <a:gd name="connsiteY2" fmla="*/ 1853931 h 2224726"/>
              <a:gd name="connsiteX3" fmla="*/ 2523234 w 2894029"/>
              <a:gd name="connsiteY3" fmla="*/ 2224726 h 2224726"/>
              <a:gd name="connsiteX4" fmla="*/ 1867193 w 2894029"/>
              <a:gd name="connsiteY4" fmla="*/ 2224726 h 2224726"/>
              <a:gd name="connsiteX5" fmla="*/ 1236385 w 2894029"/>
              <a:gd name="connsiteY5" fmla="*/ 2224726 h 2224726"/>
              <a:gd name="connsiteX6" fmla="*/ 580344 w 2894029"/>
              <a:gd name="connsiteY6" fmla="*/ 2224726 h 2224726"/>
              <a:gd name="connsiteX7" fmla="*/ 0 w 2894029"/>
              <a:gd name="connsiteY7" fmla="*/ 2224726 h 2224726"/>
              <a:gd name="connsiteX8" fmla="*/ 0 w 2894029"/>
              <a:gd name="connsiteY8" fmla="*/ 1624050 h 2224726"/>
              <a:gd name="connsiteX9" fmla="*/ 0 w 2894029"/>
              <a:gd name="connsiteY9" fmla="*/ 1023374 h 2224726"/>
              <a:gd name="connsiteX10" fmla="*/ 0 w 2894029"/>
              <a:gd name="connsiteY10" fmla="*/ 0 h 2224726"/>
              <a:gd name="connsiteX11" fmla="*/ 520925 w 2894029"/>
              <a:gd name="connsiteY11" fmla="*/ 0 h 2224726"/>
              <a:gd name="connsiteX12" fmla="*/ 1157612 w 2894029"/>
              <a:gd name="connsiteY12" fmla="*/ 0 h 2224726"/>
              <a:gd name="connsiteX13" fmla="*/ 1678537 w 2894029"/>
              <a:gd name="connsiteY13" fmla="*/ 0 h 2224726"/>
              <a:gd name="connsiteX14" fmla="*/ 2315223 w 2894029"/>
              <a:gd name="connsiteY14" fmla="*/ 0 h 2224726"/>
              <a:gd name="connsiteX15" fmla="*/ 2894029 w 2894029"/>
              <a:gd name="connsiteY15" fmla="*/ 0 h 2224726"/>
              <a:gd name="connsiteX16" fmla="*/ 2894029 w 2894029"/>
              <a:gd name="connsiteY16" fmla="*/ 655056 h 2224726"/>
              <a:gd name="connsiteX17" fmla="*/ 2894029 w 2894029"/>
              <a:gd name="connsiteY17" fmla="*/ 1273033 h 2224726"/>
              <a:gd name="connsiteX18" fmla="*/ 2894029 w 2894029"/>
              <a:gd name="connsiteY18" fmla="*/ 1853931 h 222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4029" h="2224726" stroke="0" extrusionOk="0">
                <a:moveTo>
                  <a:pt x="0" y="0"/>
                </a:moveTo>
                <a:cubicBezTo>
                  <a:pt x="201695" y="4609"/>
                  <a:pt x="395727" y="17072"/>
                  <a:pt x="520925" y="0"/>
                </a:cubicBezTo>
                <a:cubicBezTo>
                  <a:pt x="646124" y="-17072"/>
                  <a:pt x="945617" y="-14073"/>
                  <a:pt x="1157612" y="0"/>
                </a:cubicBezTo>
                <a:cubicBezTo>
                  <a:pt x="1369607" y="14073"/>
                  <a:pt x="1507892" y="12657"/>
                  <a:pt x="1736417" y="0"/>
                </a:cubicBezTo>
                <a:cubicBezTo>
                  <a:pt x="1964943" y="-12657"/>
                  <a:pt x="2141308" y="-28213"/>
                  <a:pt x="2315223" y="0"/>
                </a:cubicBezTo>
                <a:cubicBezTo>
                  <a:pt x="2489138" y="28213"/>
                  <a:pt x="2659144" y="-10542"/>
                  <a:pt x="2894029" y="0"/>
                </a:cubicBezTo>
                <a:cubicBezTo>
                  <a:pt x="2872684" y="170451"/>
                  <a:pt x="2915569" y="462901"/>
                  <a:pt x="2894029" y="599438"/>
                </a:cubicBezTo>
                <a:cubicBezTo>
                  <a:pt x="2872489" y="735975"/>
                  <a:pt x="2868993" y="1097597"/>
                  <a:pt x="2894029" y="1254493"/>
                </a:cubicBezTo>
                <a:cubicBezTo>
                  <a:pt x="2919065" y="1411390"/>
                  <a:pt x="2893051" y="1582753"/>
                  <a:pt x="2894029" y="1853931"/>
                </a:cubicBezTo>
                <a:cubicBezTo>
                  <a:pt x="2836591" y="1945812"/>
                  <a:pt x="2618712" y="2163105"/>
                  <a:pt x="2523234" y="2224726"/>
                </a:cubicBezTo>
                <a:cubicBezTo>
                  <a:pt x="2338706" y="2213891"/>
                  <a:pt x="2122872" y="2245141"/>
                  <a:pt x="1892426" y="2224726"/>
                </a:cubicBezTo>
                <a:cubicBezTo>
                  <a:pt x="1661980" y="2204311"/>
                  <a:pt x="1492562" y="2227703"/>
                  <a:pt x="1286849" y="2224726"/>
                </a:cubicBezTo>
                <a:cubicBezTo>
                  <a:pt x="1081136" y="2221749"/>
                  <a:pt x="981939" y="2228044"/>
                  <a:pt x="706506" y="2224726"/>
                </a:cubicBezTo>
                <a:cubicBezTo>
                  <a:pt x="431073" y="2221408"/>
                  <a:pt x="163811" y="2214966"/>
                  <a:pt x="0" y="2224726"/>
                </a:cubicBezTo>
                <a:cubicBezTo>
                  <a:pt x="24915" y="2011588"/>
                  <a:pt x="-20813" y="1927904"/>
                  <a:pt x="0" y="1690792"/>
                </a:cubicBezTo>
                <a:cubicBezTo>
                  <a:pt x="20813" y="1453680"/>
                  <a:pt x="-10195" y="1344930"/>
                  <a:pt x="0" y="1134610"/>
                </a:cubicBezTo>
                <a:cubicBezTo>
                  <a:pt x="10195" y="924290"/>
                  <a:pt x="-4157" y="858555"/>
                  <a:pt x="0" y="645171"/>
                </a:cubicBezTo>
                <a:cubicBezTo>
                  <a:pt x="4157" y="431787"/>
                  <a:pt x="600" y="154757"/>
                  <a:pt x="0" y="0"/>
                </a:cubicBezTo>
                <a:close/>
              </a:path>
              <a:path w="2894029" h="2224726" fill="darkenLess" stroke="0" extrusionOk="0">
                <a:moveTo>
                  <a:pt x="2523234" y="2224726"/>
                </a:moveTo>
                <a:cubicBezTo>
                  <a:pt x="2547449" y="2124119"/>
                  <a:pt x="2582863" y="2034949"/>
                  <a:pt x="2597393" y="1928090"/>
                </a:cubicBezTo>
                <a:cubicBezTo>
                  <a:pt x="2715528" y="1885931"/>
                  <a:pt x="2793886" y="1870378"/>
                  <a:pt x="2894029" y="1853931"/>
                </a:cubicBezTo>
                <a:cubicBezTo>
                  <a:pt x="2810907" y="1960714"/>
                  <a:pt x="2613306" y="2137325"/>
                  <a:pt x="2523234" y="2224726"/>
                </a:cubicBezTo>
                <a:close/>
              </a:path>
              <a:path w="2894029" h="2224726" fill="none" extrusionOk="0">
                <a:moveTo>
                  <a:pt x="2523234" y="2224726"/>
                </a:moveTo>
                <a:cubicBezTo>
                  <a:pt x="2558337" y="2088121"/>
                  <a:pt x="2574626" y="2047016"/>
                  <a:pt x="2597393" y="1928090"/>
                </a:cubicBezTo>
                <a:cubicBezTo>
                  <a:pt x="2656269" y="1899511"/>
                  <a:pt x="2757562" y="1893456"/>
                  <a:pt x="2894029" y="1853931"/>
                </a:cubicBezTo>
                <a:cubicBezTo>
                  <a:pt x="2749808" y="1962800"/>
                  <a:pt x="2704770" y="2056512"/>
                  <a:pt x="2523234" y="2224726"/>
                </a:cubicBezTo>
                <a:cubicBezTo>
                  <a:pt x="2265294" y="2243262"/>
                  <a:pt x="2129598" y="2215777"/>
                  <a:pt x="1867193" y="2224726"/>
                </a:cubicBezTo>
                <a:cubicBezTo>
                  <a:pt x="1604788" y="2233675"/>
                  <a:pt x="1530806" y="2210889"/>
                  <a:pt x="1236385" y="2224726"/>
                </a:cubicBezTo>
                <a:cubicBezTo>
                  <a:pt x="941964" y="2238563"/>
                  <a:pt x="732960" y="2234889"/>
                  <a:pt x="580344" y="2224726"/>
                </a:cubicBezTo>
                <a:cubicBezTo>
                  <a:pt x="427728" y="2214563"/>
                  <a:pt x="235177" y="2196188"/>
                  <a:pt x="0" y="2224726"/>
                </a:cubicBezTo>
                <a:cubicBezTo>
                  <a:pt x="12850" y="2071454"/>
                  <a:pt x="-12845" y="1863873"/>
                  <a:pt x="0" y="1624050"/>
                </a:cubicBezTo>
                <a:cubicBezTo>
                  <a:pt x="12845" y="1384227"/>
                  <a:pt x="-464" y="1159701"/>
                  <a:pt x="0" y="1023374"/>
                </a:cubicBezTo>
                <a:cubicBezTo>
                  <a:pt x="464" y="887047"/>
                  <a:pt x="-8409" y="342292"/>
                  <a:pt x="0" y="0"/>
                </a:cubicBezTo>
                <a:cubicBezTo>
                  <a:pt x="151950" y="-23624"/>
                  <a:pt x="355060" y="11826"/>
                  <a:pt x="520925" y="0"/>
                </a:cubicBezTo>
                <a:cubicBezTo>
                  <a:pt x="686791" y="-11826"/>
                  <a:pt x="884711" y="10064"/>
                  <a:pt x="1157612" y="0"/>
                </a:cubicBezTo>
                <a:cubicBezTo>
                  <a:pt x="1430513" y="-10064"/>
                  <a:pt x="1420481" y="-17524"/>
                  <a:pt x="1678537" y="0"/>
                </a:cubicBezTo>
                <a:cubicBezTo>
                  <a:pt x="1936594" y="17524"/>
                  <a:pt x="2137589" y="22402"/>
                  <a:pt x="2315223" y="0"/>
                </a:cubicBezTo>
                <a:cubicBezTo>
                  <a:pt x="2492857" y="-22402"/>
                  <a:pt x="2768841" y="4549"/>
                  <a:pt x="2894029" y="0"/>
                </a:cubicBezTo>
                <a:cubicBezTo>
                  <a:pt x="2872524" y="263477"/>
                  <a:pt x="2904593" y="474312"/>
                  <a:pt x="2894029" y="655056"/>
                </a:cubicBezTo>
                <a:cubicBezTo>
                  <a:pt x="2883465" y="835800"/>
                  <a:pt x="2917683" y="1009503"/>
                  <a:pt x="2894029" y="1273033"/>
                </a:cubicBezTo>
                <a:cubicBezTo>
                  <a:pt x="2870375" y="1536563"/>
                  <a:pt x="2872405" y="1698268"/>
                  <a:pt x="2894029" y="1853931"/>
                </a:cubicBezTo>
              </a:path>
              <a:path w="2894029" h="2224726" fill="none" stroke="0" extrusionOk="0">
                <a:moveTo>
                  <a:pt x="2523234" y="2224726"/>
                </a:moveTo>
                <a:cubicBezTo>
                  <a:pt x="2545583" y="2140686"/>
                  <a:pt x="2558767" y="2065162"/>
                  <a:pt x="2597393" y="1928090"/>
                </a:cubicBezTo>
                <a:cubicBezTo>
                  <a:pt x="2696314" y="1889630"/>
                  <a:pt x="2796507" y="1881980"/>
                  <a:pt x="2894029" y="1853931"/>
                </a:cubicBezTo>
                <a:cubicBezTo>
                  <a:pt x="2734000" y="2014132"/>
                  <a:pt x="2669015" y="2100613"/>
                  <a:pt x="2523234" y="2224726"/>
                </a:cubicBezTo>
                <a:cubicBezTo>
                  <a:pt x="2260593" y="2245039"/>
                  <a:pt x="2174315" y="2212049"/>
                  <a:pt x="1917658" y="2224726"/>
                </a:cubicBezTo>
                <a:cubicBezTo>
                  <a:pt x="1661001" y="2237403"/>
                  <a:pt x="1554040" y="2214735"/>
                  <a:pt x="1312082" y="2224726"/>
                </a:cubicBezTo>
                <a:cubicBezTo>
                  <a:pt x="1070124" y="2234717"/>
                  <a:pt x="1017638" y="2199976"/>
                  <a:pt x="731738" y="2224726"/>
                </a:cubicBezTo>
                <a:cubicBezTo>
                  <a:pt x="445838" y="2249476"/>
                  <a:pt x="356138" y="2218251"/>
                  <a:pt x="0" y="2224726"/>
                </a:cubicBezTo>
                <a:cubicBezTo>
                  <a:pt x="26589" y="2066629"/>
                  <a:pt x="4105" y="1877335"/>
                  <a:pt x="0" y="1668545"/>
                </a:cubicBezTo>
                <a:cubicBezTo>
                  <a:pt x="-4105" y="1459755"/>
                  <a:pt x="12160" y="1304809"/>
                  <a:pt x="0" y="1112363"/>
                </a:cubicBezTo>
                <a:cubicBezTo>
                  <a:pt x="-12160" y="919917"/>
                  <a:pt x="12313" y="755591"/>
                  <a:pt x="0" y="578429"/>
                </a:cubicBezTo>
                <a:cubicBezTo>
                  <a:pt x="-12313" y="401267"/>
                  <a:pt x="14071" y="130090"/>
                  <a:pt x="0" y="0"/>
                </a:cubicBezTo>
                <a:cubicBezTo>
                  <a:pt x="208369" y="-18993"/>
                  <a:pt x="333282" y="-1063"/>
                  <a:pt x="491985" y="0"/>
                </a:cubicBezTo>
                <a:cubicBezTo>
                  <a:pt x="650688" y="1063"/>
                  <a:pt x="933740" y="20288"/>
                  <a:pt x="1070791" y="0"/>
                </a:cubicBezTo>
                <a:cubicBezTo>
                  <a:pt x="1207842" y="-20288"/>
                  <a:pt x="1546191" y="-341"/>
                  <a:pt x="1707477" y="0"/>
                </a:cubicBezTo>
                <a:cubicBezTo>
                  <a:pt x="1868763" y="341"/>
                  <a:pt x="2042573" y="13377"/>
                  <a:pt x="2228402" y="0"/>
                </a:cubicBezTo>
                <a:cubicBezTo>
                  <a:pt x="2414231" y="-13377"/>
                  <a:pt x="2621910" y="3547"/>
                  <a:pt x="2894029" y="0"/>
                </a:cubicBezTo>
                <a:cubicBezTo>
                  <a:pt x="2909828" y="316083"/>
                  <a:pt x="2874834" y="484694"/>
                  <a:pt x="2894029" y="636516"/>
                </a:cubicBezTo>
                <a:cubicBezTo>
                  <a:pt x="2913224" y="788338"/>
                  <a:pt x="2901422" y="937082"/>
                  <a:pt x="2894029" y="1235954"/>
                </a:cubicBezTo>
                <a:cubicBezTo>
                  <a:pt x="2886636" y="1534826"/>
                  <a:pt x="2876024" y="1658524"/>
                  <a:pt x="2894029" y="1853931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PRAVA NACIONALNIM, VJERSKIM I DRUGIM MANJINAMA</a:t>
            </a:r>
            <a:endParaRPr lang="hr-HR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jagram toka: Poveznik 11">
            <a:extLst>
              <a:ext uri="{FF2B5EF4-FFF2-40B4-BE49-F238E27FC236}">
                <a16:creationId xmlns:a16="http://schemas.microsoft.com/office/drawing/2014/main" xmlns="" id="{2041DA6D-EA3E-4121-B342-44217A820C14}"/>
              </a:ext>
            </a:extLst>
          </p:cNvPr>
          <p:cNvSpPr/>
          <p:nvPr/>
        </p:nvSpPr>
        <p:spPr>
          <a:xfrm>
            <a:off x="3576029" y="1357795"/>
            <a:ext cx="4821811" cy="2731082"/>
          </a:xfrm>
          <a:custGeom>
            <a:avLst/>
            <a:gdLst>
              <a:gd name="connsiteX0" fmla="*/ 0 w 4821811"/>
              <a:gd name="connsiteY0" fmla="*/ 1365541 h 2731082"/>
              <a:gd name="connsiteX1" fmla="*/ 2410906 w 4821811"/>
              <a:gd name="connsiteY1" fmla="*/ 0 h 2731082"/>
              <a:gd name="connsiteX2" fmla="*/ 4821812 w 4821811"/>
              <a:gd name="connsiteY2" fmla="*/ 1365541 h 2731082"/>
              <a:gd name="connsiteX3" fmla="*/ 2410906 w 4821811"/>
              <a:gd name="connsiteY3" fmla="*/ 2731082 h 2731082"/>
              <a:gd name="connsiteX4" fmla="*/ 0 w 4821811"/>
              <a:gd name="connsiteY4" fmla="*/ 1365541 h 273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1811" h="2731082" fill="none" extrusionOk="0">
                <a:moveTo>
                  <a:pt x="0" y="1365541"/>
                </a:moveTo>
                <a:cubicBezTo>
                  <a:pt x="35570" y="527967"/>
                  <a:pt x="1235063" y="18078"/>
                  <a:pt x="2410906" y="0"/>
                </a:cubicBezTo>
                <a:cubicBezTo>
                  <a:pt x="3886761" y="29169"/>
                  <a:pt x="4695103" y="677818"/>
                  <a:pt x="4821812" y="1365541"/>
                </a:cubicBezTo>
                <a:cubicBezTo>
                  <a:pt x="4895190" y="2118769"/>
                  <a:pt x="3845835" y="2887801"/>
                  <a:pt x="2410906" y="2731082"/>
                </a:cubicBezTo>
                <a:cubicBezTo>
                  <a:pt x="1114088" y="2736347"/>
                  <a:pt x="-82224" y="2157936"/>
                  <a:pt x="0" y="1365541"/>
                </a:cubicBezTo>
                <a:close/>
              </a:path>
              <a:path w="4821811" h="2731082" stroke="0" extrusionOk="0">
                <a:moveTo>
                  <a:pt x="0" y="1365541"/>
                </a:moveTo>
                <a:cubicBezTo>
                  <a:pt x="-14698" y="663419"/>
                  <a:pt x="1361942" y="6665"/>
                  <a:pt x="2410906" y="0"/>
                </a:cubicBezTo>
                <a:cubicBezTo>
                  <a:pt x="3749782" y="-155797"/>
                  <a:pt x="4937621" y="591129"/>
                  <a:pt x="4821812" y="1365541"/>
                </a:cubicBezTo>
                <a:cubicBezTo>
                  <a:pt x="4514535" y="2179576"/>
                  <a:pt x="4094553" y="2774302"/>
                  <a:pt x="2410906" y="2731082"/>
                </a:cubicBezTo>
                <a:cubicBezTo>
                  <a:pt x="1098649" y="2760261"/>
                  <a:pt x="-140503" y="2079534"/>
                  <a:pt x="0" y="136554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Vijaya" panose="020B0502040204020203" pitchFamily="18" charset="0"/>
              </a:rPr>
              <a:t>Liberalna demokracija</a:t>
            </a:r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xmlns="" id="{852C928F-5559-4329-9E68-8B093EF669BF}"/>
              </a:ext>
            </a:extLst>
          </p:cNvPr>
          <p:cNvSpPr/>
          <p:nvPr/>
        </p:nvSpPr>
        <p:spPr>
          <a:xfrm rot="21132271">
            <a:off x="2861822" y="2650673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5" name="Strelica: desno 14">
            <a:extLst>
              <a:ext uri="{FF2B5EF4-FFF2-40B4-BE49-F238E27FC236}">
                <a16:creationId xmlns:a16="http://schemas.microsoft.com/office/drawing/2014/main" xmlns="" id="{E6AC6DFF-8EED-4151-BDD4-EFD1E21CDEBA}"/>
              </a:ext>
            </a:extLst>
          </p:cNvPr>
          <p:cNvSpPr/>
          <p:nvPr/>
        </p:nvSpPr>
        <p:spPr>
          <a:xfrm rot="19213400">
            <a:off x="3434749" y="3708656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6" name="Strelica: desno 15">
            <a:extLst>
              <a:ext uri="{FF2B5EF4-FFF2-40B4-BE49-F238E27FC236}">
                <a16:creationId xmlns:a16="http://schemas.microsoft.com/office/drawing/2014/main" xmlns="" id="{15B4F924-72B9-46AC-9160-2DAADC70577E}"/>
              </a:ext>
            </a:extLst>
          </p:cNvPr>
          <p:cNvSpPr/>
          <p:nvPr/>
        </p:nvSpPr>
        <p:spPr>
          <a:xfrm rot="15206234">
            <a:off x="6059283" y="4022516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7" name="Strelica: desno 16">
            <a:extLst>
              <a:ext uri="{FF2B5EF4-FFF2-40B4-BE49-F238E27FC236}">
                <a16:creationId xmlns:a16="http://schemas.microsoft.com/office/drawing/2014/main" xmlns="" id="{567A9C8B-767C-46CB-AD27-6AED5093FF27}"/>
              </a:ext>
            </a:extLst>
          </p:cNvPr>
          <p:cNvSpPr/>
          <p:nvPr/>
        </p:nvSpPr>
        <p:spPr>
          <a:xfrm rot="13979832">
            <a:off x="7544574" y="3835815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xmlns="" id="{476C76C8-FA61-4B05-B190-1738A083A325}"/>
              </a:ext>
            </a:extLst>
          </p:cNvPr>
          <p:cNvSpPr/>
          <p:nvPr/>
        </p:nvSpPr>
        <p:spPr>
          <a:xfrm rot="10486632">
            <a:off x="7872125" y="2109687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78701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657</Words>
  <Application>Microsoft Office PowerPoint</Application>
  <PresentationFormat>Custom</PresentationFormat>
  <Paragraphs>108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Elephant</vt:lpstr>
      <vt:lpstr>Calibri</vt:lpstr>
      <vt:lpstr>Calibri Light</vt:lpstr>
      <vt:lpstr>Times New Roman</vt:lpstr>
      <vt:lpstr>Berlin Sans FB Demi</vt:lpstr>
      <vt:lpstr>Vijaya</vt:lpstr>
      <vt:lpstr>Office Theme</vt:lpstr>
      <vt:lpstr>Demokracija, diktatura, totalitarizam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Diktatura i totalitarizam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40</cp:revision>
  <dcterms:created xsi:type="dcterms:W3CDTF">2021-01-04T08:54:24Z</dcterms:created>
  <dcterms:modified xsi:type="dcterms:W3CDTF">2021-04-12T08:32:06Z</dcterms:modified>
</cp:coreProperties>
</file>